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3"/>
  </p:notesMasterIdLst>
  <p:sldIdLst>
    <p:sldId id="256" r:id="rId2"/>
    <p:sldId id="257" r:id="rId3"/>
    <p:sldId id="258" r:id="rId4"/>
    <p:sldId id="259" r:id="rId5"/>
    <p:sldId id="260" r:id="rId6"/>
    <p:sldId id="261" r:id="rId7"/>
    <p:sldId id="262" r:id="rId8"/>
    <p:sldId id="263" r:id="rId9"/>
    <p:sldId id="29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94" r:id="rId28"/>
    <p:sldId id="281" r:id="rId29"/>
    <p:sldId id="282" r:id="rId30"/>
    <p:sldId id="283" r:id="rId31"/>
    <p:sldId id="284" r:id="rId32"/>
    <p:sldId id="285" r:id="rId33"/>
    <p:sldId id="295" r:id="rId34"/>
    <p:sldId id="286" r:id="rId35"/>
    <p:sldId id="287" r:id="rId36"/>
    <p:sldId id="288" r:id="rId37"/>
    <p:sldId id="289" r:id="rId38"/>
    <p:sldId id="297" r:id="rId39"/>
    <p:sldId id="290" r:id="rId40"/>
    <p:sldId id="291" r:id="rId41"/>
    <p:sldId id="292" r:id="rId42"/>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9DCCA"/>
          </a:solidFill>
        </a:fill>
      </a:tcStyle>
    </a:wholeTbl>
    <a:band2H>
      <a:tcTxStyle/>
      <a:tcStyle>
        <a:tcBdr/>
        <a:fill>
          <a:solidFill>
            <a:srgbClr val="FCEEE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EE3D4"/>
          </a:solidFill>
        </a:fill>
      </a:tcStyle>
    </a:wholeTbl>
    <a:band2H>
      <a:tcTxStyle/>
      <a:tcStyle>
        <a:tcBdr/>
        <a:fill>
          <a:solidFill>
            <a:srgbClr val="E8F2EB"/>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DD7D1"/>
          </a:solidFill>
        </a:fill>
      </a:tcStyle>
    </a:wholeTbl>
    <a:band2H>
      <a:tcTxStyle/>
      <a:tcStyle>
        <a:tcBdr/>
        <a:fill>
          <a:solidFill>
            <a:srgbClr val="FEEC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87"/>
  </p:normalViewPr>
  <p:slideViewPr>
    <p:cSldViewPr snapToGrid="0">
      <p:cViewPr varScale="1">
        <p:scale>
          <a:sx n="90" d="100"/>
          <a:sy n="90" d="100"/>
        </p:scale>
        <p:origin x="232" y="6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0" name="Shape 200"/>
          <p:cNvSpPr>
            <a:spLocks noGrp="1" noRot="1" noChangeAspect="1"/>
          </p:cNvSpPr>
          <p:nvPr>
            <p:ph type="sldImg"/>
          </p:nvPr>
        </p:nvSpPr>
        <p:spPr>
          <a:xfrm>
            <a:off x="1143000" y="685800"/>
            <a:ext cx="4572000" cy="3429000"/>
          </a:xfrm>
          <a:prstGeom prst="rect">
            <a:avLst/>
          </a:prstGeom>
        </p:spPr>
        <p:txBody>
          <a:bodyPr/>
          <a:lstStyle/>
          <a:p>
            <a:endParaRPr/>
          </a:p>
        </p:txBody>
      </p:sp>
      <p:sp>
        <p:nvSpPr>
          <p:cNvPr id="201" name="Shape 201"/>
          <p:cNvSpPr>
            <a:spLocks noGrp="1"/>
          </p:cNvSpPr>
          <p:nvPr>
            <p:ph type="body" sz="quarter" idx="1"/>
          </p:nvPr>
        </p:nvSpPr>
        <p:spPr>
          <a:xfrm>
            <a:off x="914400" y="4343400"/>
            <a:ext cx="5029200" cy="4114800"/>
          </a:xfrm>
          <a:prstGeom prst="rect">
            <a:avLst/>
          </a:prstGeom>
        </p:spPr>
        <p:txBody>
          <a:bodyPr/>
          <a:lstStyle/>
          <a:p>
            <a:endParaRPr/>
          </a:p>
        </p:txBody>
      </p:sp>
    </p:spTree>
  </p:cSld>
  <p:clrMap bg1="dk1" tx1="lt1" bg2="dk2" tx2="lt2" accent1="accent1" accent2="accent2" accent3="accent3" accent4="accent4" accent5="accent5" accent6="accent6" hlink="hlink" folHlink="folHlink"/>
  <p:notesStyle>
    <a:lvl1pPr defTabSz="457200" latinLnBrk="0">
      <a:defRPr sz="1200">
        <a:solidFill>
          <a:srgbClr val="FFFFFF"/>
        </a:solidFill>
        <a:latin typeface="+mj-lt"/>
        <a:ea typeface="+mj-ea"/>
        <a:cs typeface="+mj-cs"/>
        <a:sym typeface="Trebuchet MS"/>
      </a:defRPr>
    </a:lvl1pPr>
    <a:lvl2pPr indent="228600" defTabSz="457200" latinLnBrk="0">
      <a:defRPr sz="1200">
        <a:solidFill>
          <a:srgbClr val="FFFFFF"/>
        </a:solidFill>
        <a:latin typeface="+mj-lt"/>
        <a:ea typeface="+mj-ea"/>
        <a:cs typeface="+mj-cs"/>
        <a:sym typeface="Trebuchet MS"/>
      </a:defRPr>
    </a:lvl2pPr>
    <a:lvl3pPr indent="457200" defTabSz="457200" latinLnBrk="0">
      <a:defRPr sz="1200">
        <a:solidFill>
          <a:srgbClr val="FFFFFF"/>
        </a:solidFill>
        <a:latin typeface="+mj-lt"/>
        <a:ea typeface="+mj-ea"/>
        <a:cs typeface="+mj-cs"/>
        <a:sym typeface="Trebuchet MS"/>
      </a:defRPr>
    </a:lvl3pPr>
    <a:lvl4pPr indent="685800" defTabSz="457200" latinLnBrk="0">
      <a:defRPr sz="1200">
        <a:solidFill>
          <a:srgbClr val="FFFFFF"/>
        </a:solidFill>
        <a:latin typeface="+mj-lt"/>
        <a:ea typeface="+mj-ea"/>
        <a:cs typeface="+mj-cs"/>
        <a:sym typeface="Trebuchet MS"/>
      </a:defRPr>
    </a:lvl4pPr>
    <a:lvl5pPr indent="914400" defTabSz="457200" latinLnBrk="0">
      <a:defRPr sz="1200">
        <a:solidFill>
          <a:srgbClr val="FFFFFF"/>
        </a:solidFill>
        <a:latin typeface="+mj-lt"/>
        <a:ea typeface="+mj-ea"/>
        <a:cs typeface="+mj-cs"/>
        <a:sym typeface="Trebuchet MS"/>
      </a:defRPr>
    </a:lvl5pPr>
    <a:lvl6pPr indent="1143000" defTabSz="457200" latinLnBrk="0">
      <a:defRPr sz="1200">
        <a:solidFill>
          <a:srgbClr val="FFFFFF"/>
        </a:solidFill>
        <a:latin typeface="+mj-lt"/>
        <a:ea typeface="+mj-ea"/>
        <a:cs typeface="+mj-cs"/>
        <a:sym typeface="Trebuchet MS"/>
      </a:defRPr>
    </a:lvl6pPr>
    <a:lvl7pPr indent="1371600" defTabSz="457200" latinLnBrk="0">
      <a:defRPr sz="1200">
        <a:solidFill>
          <a:srgbClr val="FFFFFF"/>
        </a:solidFill>
        <a:latin typeface="+mj-lt"/>
        <a:ea typeface="+mj-ea"/>
        <a:cs typeface="+mj-cs"/>
        <a:sym typeface="Trebuchet MS"/>
      </a:defRPr>
    </a:lvl7pPr>
    <a:lvl8pPr indent="1600200" defTabSz="457200" latinLnBrk="0">
      <a:defRPr sz="1200">
        <a:solidFill>
          <a:srgbClr val="FFFFFF"/>
        </a:solidFill>
        <a:latin typeface="+mj-lt"/>
        <a:ea typeface="+mj-ea"/>
        <a:cs typeface="+mj-cs"/>
        <a:sym typeface="Trebuchet MS"/>
      </a:defRPr>
    </a:lvl8pPr>
    <a:lvl9pPr indent="1828800" defTabSz="457200" latinLnBrk="0">
      <a:defRPr sz="1200">
        <a:solidFill>
          <a:srgbClr val="FFFFFF"/>
        </a:solidFill>
        <a:latin typeface="+mj-lt"/>
        <a:ea typeface="+mj-ea"/>
        <a:cs typeface="+mj-cs"/>
        <a:sym typeface="Trebuchet M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854857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16" name="Picture 6" descr="Picture 6"/>
          <p:cNvPicPr>
            <a:picLocks noChangeAspect="1"/>
          </p:cNvPicPr>
          <p:nvPr/>
        </p:nvPicPr>
        <p:blipFill>
          <a:blip r:embed="rId2">
            <a:alphaModFix amt="10000"/>
          </a:blip>
          <a:stretch>
            <a:fillRect/>
          </a:stretch>
        </p:blipFill>
        <p:spPr>
          <a:xfrm>
            <a:off x="0" y="0"/>
            <a:ext cx="12192000" cy="6858000"/>
          </a:xfrm>
          <a:prstGeom prst="rect">
            <a:avLst/>
          </a:prstGeom>
          <a:ln w="12700">
            <a:miter lim="400000"/>
          </a:ln>
        </p:spPr>
      </p:pic>
      <p:pic>
        <p:nvPicPr>
          <p:cNvPr id="17" name="Picture 6" descr="Picture 6"/>
          <p:cNvPicPr>
            <a:picLocks noChangeAspect="1"/>
          </p:cNvPicPr>
          <p:nvPr/>
        </p:nvPicPr>
        <p:blipFill>
          <a:blip r:embed="rId3"/>
          <a:stretch>
            <a:fillRect/>
          </a:stretch>
        </p:blipFill>
        <p:spPr>
          <a:xfrm>
            <a:off x="1" y="4242851"/>
            <a:ext cx="8968086" cy="275944"/>
          </a:xfrm>
          <a:prstGeom prst="rect">
            <a:avLst/>
          </a:prstGeom>
          <a:ln w="12700">
            <a:miter lim="400000"/>
          </a:ln>
        </p:spPr>
      </p:pic>
      <p:pic>
        <p:nvPicPr>
          <p:cNvPr id="18" name="Picture 7" descr="Picture 7"/>
          <p:cNvPicPr>
            <a:picLocks noChangeAspect="1"/>
          </p:cNvPicPr>
          <p:nvPr/>
        </p:nvPicPr>
        <p:blipFill>
          <a:blip r:embed="rId4"/>
          <a:stretch>
            <a:fillRect/>
          </a:stretch>
        </p:blipFill>
        <p:spPr>
          <a:xfrm>
            <a:off x="9111715" y="4243844"/>
            <a:ext cx="3077110" cy="276942"/>
          </a:xfrm>
          <a:prstGeom prst="rect">
            <a:avLst/>
          </a:prstGeom>
          <a:ln w="12700">
            <a:miter lim="400000"/>
          </a:ln>
        </p:spPr>
      </p:pic>
      <p:sp>
        <p:nvSpPr>
          <p:cNvPr id="19" name="Rectangle 8"/>
          <p:cNvSpPr/>
          <p:nvPr/>
        </p:nvSpPr>
        <p:spPr>
          <a:xfrm>
            <a:off x="-1" y="2590077"/>
            <a:ext cx="8968087" cy="1660333"/>
          </a:xfrm>
          <a:prstGeom prst="rect">
            <a:avLst/>
          </a:prstGeom>
          <a:solidFill>
            <a:srgbClr val="262626"/>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20" name="Rectangle 9"/>
          <p:cNvSpPr/>
          <p:nvPr/>
        </p:nvSpPr>
        <p:spPr>
          <a:xfrm>
            <a:off x="9111715" y="2590077"/>
            <a:ext cx="3077111" cy="1660333"/>
          </a:xfrm>
          <a:prstGeom prst="rect">
            <a:avLst/>
          </a:prstGeom>
          <a:solidFill>
            <a:schemeClr val="accent1"/>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21" name="Title Text"/>
          <p:cNvSpPr txBox="1">
            <a:spLocks noGrp="1"/>
          </p:cNvSpPr>
          <p:nvPr>
            <p:ph type="title"/>
          </p:nvPr>
        </p:nvSpPr>
        <p:spPr>
          <a:xfrm>
            <a:off x="680321" y="2733707"/>
            <a:ext cx="8144135" cy="1373072"/>
          </a:xfrm>
          <a:prstGeom prst="rect">
            <a:avLst/>
          </a:prstGeom>
        </p:spPr>
        <p:txBody>
          <a:bodyPr anchor="b"/>
          <a:lstStyle>
            <a:lvl1pPr algn="r">
              <a:defRPr sz="5400"/>
            </a:lvl1pPr>
          </a:lstStyle>
          <a:p>
            <a:r>
              <a:t>Title Text</a:t>
            </a:r>
          </a:p>
        </p:txBody>
      </p:sp>
      <p:sp>
        <p:nvSpPr>
          <p:cNvPr id="22" name="Body Level One…"/>
          <p:cNvSpPr txBox="1">
            <a:spLocks noGrp="1"/>
          </p:cNvSpPr>
          <p:nvPr>
            <p:ph type="body" sz="quarter" idx="1"/>
          </p:nvPr>
        </p:nvSpPr>
        <p:spPr>
          <a:xfrm>
            <a:off x="680321" y="4394039"/>
            <a:ext cx="8144135" cy="1117689"/>
          </a:xfrm>
          <a:prstGeom prst="rect">
            <a:avLst/>
          </a:prstGeom>
        </p:spPr>
        <p:txBody>
          <a:bodyPr/>
          <a:lstStyle>
            <a:lvl1pPr marL="0" indent="0" algn="r">
              <a:buSzTx/>
              <a:buFontTx/>
              <a:buNone/>
              <a:defRPr sz="2000"/>
            </a:lvl1pPr>
            <a:lvl2pPr marL="0" indent="0" algn="r">
              <a:buSzTx/>
              <a:buFontTx/>
              <a:buNone/>
              <a:defRPr sz="2000"/>
            </a:lvl2pPr>
            <a:lvl3pPr marL="0" indent="0" algn="r">
              <a:buSzTx/>
              <a:buFontTx/>
              <a:buNone/>
              <a:defRPr sz="2000"/>
            </a:lvl3pPr>
            <a:lvl4pPr marL="0" indent="0" algn="r">
              <a:buSzTx/>
              <a:buFontTx/>
              <a:buNone/>
              <a:defRPr sz="2000"/>
            </a:lvl4pPr>
            <a:lvl5pPr marL="0" indent="0" algn="r">
              <a:buSzTx/>
              <a:buFontTx/>
              <a:buNone/>
              <a:defRPr sz="20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xfrm>
            <a:off x="9255345" y="3116138"/>
            <a:ext cx="583663" cy="624839"/>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anoramic Picture with Caption">
    <p:spTree>
      <p:nvGrpSpPr>
        <p:cNvPr id="1" name=""/>
        <p:cNvGrpSpPr/>
        <p:nvPr/>
      </p:nvGrpSpPr>
      <p:grpSpPr>
        <a:xfrm>
          <a:off x="0" y="0"/>
          <a:ext cx="0" cy="0"/>
          <a:chOff x="0" y="0"/>
          <a:chExt cx="0" cy="0"/>
        </a:xfrm>
      </p:grpSpPr>
      <p:pic>
        <p:nvPicPr>
          <p:cNvPr id="110"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11" name="Picture 7" descr="Picture 7"/>
          <p:cNvPicPr>
            <a:picLocks noChangeAspect="1"/>
          </p:cNvPicPr>
          <p:nvPr/>
        </p:nvPicPr>
        <p:blipFill>
          <a:blip r:embed="rId3"/>
          <a:stretch>
            <a:fillRect/>
          </a:stretch>
        </p:blipFill>
        <p:spPr>
          <a:xfrm>
            <a:off x="1" y="5928628"/>
            <a:ext cx="10437812" cy="321166"/>
          </a:xfrm>
          <a:prstGeom prst="rect">
            <a:avLst/>
          </a:prstGeom>
          <a:ln w="12700">
            <a:miter lim="400000"/>
          </a:ln>
        </p:spPr>
      </p:pic>
      <p:pic>
        <p:nvPicPr>
          <p:cNvPr id="112" name="Picture 8" descr="Picture 8"/>
          <p:cNvPicPr>
            <a:picLocks noChangeAspect="1"/>
          </p:cNvPicPr>
          <p:nvPr/>
        </p:nvPicPr>
        <p:blipFill>
          <a:blip r:embed="rId4"/>
          <a:stretch>
            <a:fillRect/>
          </a:stretch>
        </p:blipFill>
        <p:spPr>
          <a:xfrm>
            <a:off x="10585825" y="5929622"/>
            <a:ext cx="1602999" cy="144272"/>
          </a:xfrm>
          <a:prstGeom prst="rect">
            <a:avLst/>
          </a:prstGeom>
          <a:ln w="12700">
            <a:miter lim="400000"/>
          </a:ln>
        </p:spPr>
      </p:pic>
      <p:sp>
        <p:nvSpPr>
          <p:cNvPr id="113" name="Rectangle 9"/>
          <p:cNvSpPr/>
          <p:nvPr/>
        </p:nvSpPr>
        <p:spPr>
          <a:xfrm>
            <a:off x="-2" y="4567987"/>
            <a:ext cx="10437816" cy="1368200"/>
          </a:xfrm>
          <a:prstGeom prst="rect">
            <a:avLst/>
          </a:prstGeom>
          <a:solidFill>
            <a:srgbClr val="262626"/>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114" name="Rectangle 10"/>
          <p:cNvSpPr/>
          <p:nvPr/>
        </p:nvSpPr>
        <p:spPr>
          <a:xfrm>
            <a:off x="10585825" y="4567987"/>
            <a:ext cx="1602999" cy="1368200"/>
          </a:xfrm>
          <a:prstGeom prst="rect">
            <a:avLst/>
          </a:prstGeom>
          <a:solidFill>
            <a:schemeClr val="accent1"/>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115" name="Title Text"/>
          <p:cNvSpPr txBox="1">
            <a:spLocks noGrp="1"/>
          </p:cNvSpPr>
          <p:nvPr>
            <p:ph type="title"/>
          </p:nvPr>
        </p:nvSpPr>
        <p:spPr>
          <a:xfrm>
            <a:off x="680321" y="4711615"/>
            <a:ext cx="9613860" cy="453053"/>
          </a:xfrm>
          <a:prstGeom prst="rect">
            <a:avLst/>
          </a:prstGeom>
        </p:spPr>
        <p:txBody>
          <a:bodyPr anchor="b"/>
          <a:lstStyle>
            <a:lvl1pPr>
              <a:defRPr sz="2400"/>
            </a:lvl1pPr>
          </a:lstStyle>
          <a:p>
            <a:r>
              <a:t>Title Text</a:t>
            </a:r>
          </a:p>
        </p:txBody>
      </p:sp>
      <p:sp>
        <p:nvSpPr>
          <p:cNvPr id="116" name="Picture Placeholder 2"/>
          <p:cNvSpPr>
            <a:spLocks noGrp="1"/>
          </p:cNvSpPr>
          <p:nvPr>
            <p:ph type="pic" idx="21"/>
          </p:nvPr>
        </p:nvSpPr>
        <p:spPr>
          <a:xfrm>
            <a:off x="680321" y="609595"/>
            <a:ext cx="9613860" cy="3589578"/>
          </a:xfrm>
          <a:prstGeom prst="rect">
            <a:avLst/>
          </a:prstGeom>
          <a:effectLst>
            <a:outerShdw blurRad="76200" dist="63500" dir="5040000" rotWithShape="0">
              <a:srgbClr val="000000">
                <a:alpha val="41000"/>
              </a:srgbClr>
            </a:outerShdw>
          </a:effectLst>
        </p:spPr>
        <p:txBody>
          <a:bodyPr lIns="91439" tIns="45719" rIns="91439" bIns="45719">
            <a:noAutofit/>
          </a:bodyPr>
          <a:lstStyle/>
          <a:p>
            <a:endParaRPr/>
          </a:p>
        </p:txBody>
      </p:sp>
      <p:sp>
        <p:nvSpPr>
          <p:cNvPr id="117" name="Body Level One…"/>
          <p:cNvSpPr txBox="1">
            <a:spLocks noGrp="1"/>
          </p:cNvSpPr>
          <p:nvPr>
            <p:ph type="body" sz="quarter" idx="1"/>
          </p:nvPr>
        </p:nvSpPr>
        <p:spPr>
          <a:xfrm>
            <a:off x="680318" y="5169582"/>
            <a:ext cx="9613865" cy="622973"/>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18" name="Slide Number"/>
          <p:cNvSpPr txBox="1">
            <a:spLocks noGrp="1"/>
          </p:cNvSpPr>
          <p:nvPr>
            <p:ph type="sldNum" sz="quarter" idx="2"/>
          </p:nvPr>
        </p:nvSpPr>
        <p:spPr>
          <a:xfrm>
            <a:off x="10729455" y="4944284"/>
            <a:ext cx="583663" cy="624839"/>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aption">
    <p:spTree>
      <p:nvGrpSpPr>
        <p:cNvPr id="1" name=""/>
        <p:cNvGrpSpPr/>
        <p:nvPr/>
      </p:nvGrpSpPr>
      <p:grpSpPr>
        <a:xfrm>
          <a:off x="0" y="0"/>
          <a:ext cx="0" cy="0"/>
          <a:chOff x="0" y="0"/>
          <a:chExt cx="0" cy="0"/>
        </a:xfrm>
      </p:grpSpPr>
      <p:pic>
        <p:nvPicPr>
          <p:cNvPr id="125"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26" name="Picture 7" descr="Picture 7"/>
          <p:cNvPicPr>
            <a:picLocks noChangeAspect="1"/>
          </p:cNvPicPr>
          <p:nvPr/>
        </p:nvPicPr>
        <p:blipFill>
          <a:blip r:embed="rId3"/>
          <a:stretch>
            <a:fillRect/>
          </a:stretch>
        </p:blipFill>
        <p:spPr>
          <a:xfrm>
            <a:off x="1" y="5928628"/>
            <a:ext cx="10437812" cy="321166"/>
          </a:xfrm>
          <a:prstGeom prst="rect">
            <a:avLst/>
          </a:prstGeom>
          <a:ln w="12700">
            <a:miter lim="400000"/>
          </a:ln>
        </p:spPr>
      </p:pic>
      <p:pic>
        <p:nvPicPr>
          <p:cNvPr id="127" name="Picture 8" descr="Picture 8"/>
          <p:cNvPicPr>
            <a:picLocks noChangeAspect="1"/>
          </p:cNvPicPr>
          <p:nvPr/>
        </p:nvPicPr>
        <p:blipFill>
          <a:blip r:embed="rId4"/>
          <a:stretch>
            <a:fillRect/>
          </a:stretch>
        </p:blipFill>
        <p:spPr>
          <a:xfrm>
            <a:off x="10585825" y="5929622"/>
            <a:ext cx="1602999" cy="144272"/>
          </a:xfrm>
          <a:prstGeom prst="rect">
            <a:avLst/>
          </a:prstGeom>
          <a:ln w="12700">
            <a:miter lim="400000"/>
          </a:ln>
        </p:spPr>
      </p:pic>
      <p:sp>
        <p:nvSpPr>
          <p:cNvPr id="128" name="Rectangle 9"/>
          <p:cNvSpPr/>
          <p:nvPr/>
        </p:nvSpPr>
        <p:spPr>
          <a:xfrm>
            <a:off x="-2" y="4567987"/>
            <a:ext cx="10437816" cy="1368200"/>
          </a:xfrm>
          <a:prstGeom prst="rect">
            <a:avLst/>
          </a:prstGeom>
          <a:solidFill>
            <a:srgbClr val="262626"/>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129" name="Rectangle 10"/>
          <p:cNvSpPr/>
          <p:nvPr/>
        </p:nvSpPr>
        <p:spPr>
          <a:xfrm>
            <a:off x="10585825" y="4567987"/>
            <a:ext cx="1602999" cy="1368200"/>
          </a:xfrm>
          <a:prstGeom prst="rect">
            <a:avLst/>
          </a:prstGeom>
          <a:solidFill>
            <a:schemeClr val="accent1"/>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130" name="Title Text"/>
          <p:cNvSpPr txBox="1">
            <a:spLocks noGrp="1"/>
          </p:cNvSpPr>
          <p:nvPr>
            <p:ph type="title"/>
          </p:nvPr>
        </p:nvSpPr>
        <p:spPr>
          <a:xfrm>
            <a:off x="680321" y="609595"/>
            <a:ext cx="9613860" cy="3592753"/>
          </a:xfrm>
          <a:prstGeom prst="rect">
            <a:avLst/>
          </a:prstGeom>
        </p:spPr>
        <p:txBody>
          <a:bodyPr/>
          <a:lstStyle>
            <a:lvl1pPr>
              <a:defRPr sz="3200"/>
            </a:lvl1pPr>
          </a:lstStyle>
          <a:p>
            <a:r>
              <a:t>Title Text</a:t>
            </a:r>
          </a:p>
        </p:txBody>
      </p:sp>
      <p:sp>
        <p:nvSpPr>
          <p:cNvPr id="131" name="Body Level One…"/>
          <p:cNvSpPr txBox="1">
            <a:spLocks noGrp="1"/>
          </p:cNvSpPr>
          <p:nvPr>
            <p:ph type="body" sz="quarter" idx="1"/>
          </p:nvPr>
        </p:nvSpPr>
        <p:spPr>
          <a:xfrm>
            <a:off x="680321" y="4711615"/>
            <a:ext cx="9613860" cy="1090791"/>
          </a:xfrm>
          <a:prstGeom prst="rect">
            <a:avLst/>
          </a:prstGeom>
        </p:spPr>
        <p:txBody>
          <a:bodyPr anchor="ct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32" name="Slide Number"/>
          <p:cNvSpPr txBox="1">
            <a:spLocks noGrp="1"/>
          </p:cNvSpPr>
          <p:nvPr>
            <p:ph type="sldNum" sz="quarter" idx="2"/>
          </p:nvPr>
        </p:nvSpPr>
        <p:spPr>
          <a:xfrm>
            <a:off x="10729455" y="4944590"/>
            <a:ext cx="583663" cy="624839"/>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Quote with Caption">
    <p:spTree>
      <p:nvGrpSpPr>
        <p:cNvPr id="1" name=""/>
        <p:cNvGrpSpPr/>
        <p:nvPr/>
      </p:nvGrpSpPr>
      <p:grpSpPr>
        <a:xfrm>
          <a:off x="0" y="0"/>
          <a:ext cx="0" cy="0"/>
          <a:chOff x="0" y="0"/>
          <a:chExt cx="0" cy="0"/>
        </a:xfrm>
      </p:grpSpPr>
      <p:pic>
        <p:nvPicPr>
          <p:cNvPr id="139"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40" name="Picture 10" descr="Picture 10"/>
          <p:cNvPicPr>
            <a:picLocks noChangeAspect="1"/>
          </p:cNvPicPr>
          <p:nvPr/>
        </p:nvPicPr>
        <p:blipFill>
          <a:blip r:embed="rId3"/>
          <a:stretch>
            <a:fillRect/>
          </a:stretch>
        </p:blipFill>
        <p:spPr>
          <a:xfrm>
            <a:off x="1" y="5928628"/>
            <a:ext cx="10437812" cy="321166"/>
          </a:xfrm>
          <a:prstGeom prst="rect">
            <a:avLst/>
          </a:prstGeom>
          <a:ln w="12700">
            <a:miter lim="400000"/>
          </a:ln>
        </p:spPr>
      </p:pic>
      <p:pic>
        <p:nvPicPr>
          <p:cNvPr id="141" name="Picture 12" descr="Picture 12"/>
          <p:cNvPicPr>
            <a:picLocks noChangeAspect="1"/>
          </p:cNvPicPr>
          <p:nvPr/>
        </p:nvPicPr>
        <p:blipFill>
          <a:blip r:embed="rId4"/>
          <a:stretch>
            <a:fillRect/>
          </a:stretch>
        </p:blipFill>
        <p:spPr>
          <a:xfrm>
            <a:off x="10585825" y="5929622"/>
            <a:ext cx="1602999" cy="144272"/>
          </a:xfrm>
          <a:prstGeom prst="rect">
            <a:avLst/>
          </a:prstGeom>
          <a:ln w="12700">
            <a:miter lim="400000"/>
          </a:ln>
        </p:spPr>
      </p:pic>
      <p:sp>
        <p:nvSpPr>
          <p:cNvPr id="142" name="Rectangle 13"/>
          <p:cNvSpPr/>
          <p:nvPr/>
        </p:nvSpPr>
        <p:spPr>
          <a:xfrm>
            <a:off x="-2" y="4567987"/>
            <a:ext cx="10437816" cy="1368200"/>
          </a:xfrm>
          <a:prstGeom prst="rect">
            <a:avLst/>
          </a:prstGeom>
          <a:solidFill>
            <a:srgbClr val="262626"/>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143" name="Rectangle 14"/>
          <p:cNvSpPr/>
          <p:nvPr/>
        </p:nvSpPr>
        <p:spPr>
          <a:xfrm>
            <a:off x="10585825" y="4567987"/>
            <a:ext cx="1602999" cy="1368200"/>
          </a:xfrm>
          <a:prstGeom prst="rect">
            <a:avLst/>
          </a:prstGeom>
          <a:solidFill>
            <a:schemeClr val="accent1"/>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144" name="Title Text"/>
          <p:cNvSpPr txBox="1">
            <a:spLocks noGrp="1"/>
          </p:cNvSpPr>
          <p:nvPr>
            <p:ph type="title"/>
          </p:nvPr>
        </p:nvSpPr>
        <p:spPr>
          <a:xfrm>
            <a:off x="1127854" y="609598"/>
            <a:ext cx="8718880" cy="3036062"/>
          </a:xfrm>
          <a:prstGeom prst="rect">
            <a:avLst/>
          </a:prstGeom>
        </p:spPr>
        <p:txBody>
          <a:bodyPr/>
          <a:lstStyle>
            <a:lvl1pPr>
              <a:defRPr sz="3200"/>
            </a:lvl1pPr>
          </a:lstStyle>
          <a:p>
            <a:r>
              <a:t>Title Text</a:t>
            </a:r>
          </a:p>
        </p:txBody>
      </p:sp>
      <p:sp>
        <p:nvSpPr>
          <p:cNvPr id="145" name="Body Level One…"/>
          <p:cNvSpPr txBox="1">
            <a:spLocks noGrp="1"/>
          </p:cNvSpPr>
          <p:nvPr>
            <p:ph type="body" sz="quarter" idx="1"/>
          </p:nvPr>
        </p:nvSpPr>
        <p:spPr>
          <a:xfrm>
            <a:off x="1402286" y="3653378"/>
            <a:ext cx="8156581" cy="548970"/>
          </a:xfrm>
          <a:prstGeom prst="rect">
            <a:avLst/>
          </a:prstGeom>
        </p:spPr>
        <p:txBody>
          <a:bodyPr/>
          <a:lstStyle>
            <a:lvl1pPr marL="0" indent="0">
              <a:buSzTx/>
              <a:buFontTx/>
              <a:buNone/>
              <a:defRPr sz="1400"/>
            </a:lvl1pPr>
            <a:lvl2pPr marL="0" indent="0">
              <a:buSzTx/>
              <a:buFontTx/>
              <a:buNone/>
              <a:defRPr sz="1400"/>
            </a:lvl2pPr>
            <a:lvl3pPr marL="0" indent="0">
              <a:buSzTx/>
              <a:buFontTx/>
              <a:buNone/>
              <a:defRPr sz="1400"/>
            </a:lvl3pPr>
            <a:lvl4pPr marL="0" indent="0">
              <a:buSzTx/>
              <a:buFontTx/>
              <a:buNone/>
              <a:defRPr sz="1400"/>
            </a:lvl4pPr>
            <a:lvl5pPr marL="0" indent="0">
              <a:buSzTx/>
              <a:buFontTx/>
              <a:buNone/>
              <a:defRPr sz="1400"/>
            </a:lvl5pPr>
          </a:lstStyle>
          <a:p>
            <a:r>
              <a:t>Body Level One</a:t>
            </a:r>
          </a:p>
          <a:p>
            <a:pPr lvl="1"/>
            <a:r>
              <a:t>Body Level Two</a:t>
            </a:r>
          </a:p>
          <a:p>
            <a:pPr lvl="2"/>
            <a:r>
              <a:t>Body Level Three</a:t>
            </a:r>
          </a:p>
          <a:p>
            <a:pPr lvl="3"/>
            <a:r>
              <a:t>Body Level Four</a:t>
            </a:r>
          </a:p>
          <a:p>
            <a:pPr lvl="4"/>
            <a:r>
              <a:t>Body Level Five</a:t>
            </a:r>
          </a:p>
        </p:txBody>
      </p:sp>
      <p:sp>
        <p:nvSpPr>
          <p:cNvPr id="146" name="Text Placeholder 3"/>
          <p:cNvSpPr>
            <a:spLocks noGrp="1"/>
          </p:cNvSpPr>
          <p:nvPr>
            <p:ph type="body" sz="quarter" idx="21"/>
          </p:nvPr>
        </p:nvSpPr>
        <p:spPr>
          <a:xfrm>
            <a:off x="680322" y="4711615"/>
            <a:ext cx="9613859" cy="1090791"/>
          </a:xfrm>
          <a:prstGeom prst="rect">
            <a:avLst/>
          </a:prstGeom>
        </p:spPr>
        <p:txBody>
          <a:bodyPr anchor="ctr"/>
          <a:lstStyle/>
          <a:p>
            <a:endParaRPr/>
          </a:p>
        </p:txBody>
      </p:sp>
      <p:sp>
        <p:nvSpPr>
          <p:cNvPr id="147" name="TextBox 15"/>
          <p:cNvSpPr txBox="1"/>
          <p:nvPr/>
        </p:nvSpPr>
        <p:spPr>
          <a:xfrm>
            <a:off x="629290" y="461383"/>
            <a:ext cx="518163" cy="11582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defRPr sz="7200" cap="all">
                <a:solidFill>
                  <a:srgbClr val="FFFFFF"/>
                </a:solidFill>
                <a:latin typeface="+mj-lt"/>
                <a:ea typeface="+mj-ea"/>
                <a:cs typeface="+mj-cs"/>
                <a:sym typeface="Trebuchet MS"/>
              </a:defRPr>
            </a:lvl1pPr>
          </a:lstStyle>
          <a:p>
            <a:r>
              <a:t>“</a:t>
            </a:r>
          </a:p>
        </p:txBody>
      </p:sp>
      <p:sp>
        <p:nvSpPr>
          <p:cNvPr id="148" name="TextBox 16"/>
          <p:cNvSpPr txBox="1"/>
          <p:nvPr/>
        </p:nvSpPr>
        <p:spPr>
          <a:xfrm>
            <a:off x="9708528" y="2746792"/>
            <a:ext cx="518162" cy="11582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spAutoFit/>
          </a:bodyPr>
          <a:lstStyle>
            <a:lvl1pPr algn="r">
              <a:defRPr sz="7200" cap="all">
                <a:solidFill>
                  <a:srgbClr val="FFFFFF"/>
                </a:solidFill>
                <a:latin typeface="+mj-lt"/>
                <a:ea typeface="+mj-ea"/>
                <a:cs typeface="+mj-cs"/>
                <a:sym typeface="Trebuchet MS"/>
              </a:defRPr>
            </a:lvl1pPr>
          </a:lstStyle>
          <a:p>
            <a:r>
              <a:t>”</a:t>
            </a:r>
          </a:p>
        </p:txBody>
      </p:sp>
      <p:sp>
        <p:nvSpPr>
          <p:cNvPr id="149" name="Slide Number"/>
          <p:cNvSpPr txBox="1">
            <a:spLocks noGrp="1"/>
          </p:cNvSpPr>
          <p:nvPr>
            <p:ph type="sldNum" sz="quarter" idx="2"/>
          </p:nvPr>
        </p:nvSpPr>
        <p:spPr>
          <a:xfrm>
            <a:off x="10729455" y="4942900"/>
            <a:ext cx="583663" cy="624839"/>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Name Card">
    <p:spTree>
      <p:nvGrpSpPr>
        <p:cNvPr id="1" name=""/>
        <p:cNvGrpSpPr/>
        <p:nvPr/>
      </p:nvGrpSpPr>
      <p:grpSpPr>
        <a:xfrm>
          <a:off x="0" y="0"/>
          <a:ext cx="0" cy="0"/>
          <a:chOff x="0" y="0"/>
          <a:chExt cx="0" cy="0"/>
        </a:xfrm>
      </p:grpSpPr>
      <p:pic>
        <p:nvPicPr>
          <p:cNvPr id="156"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157" name="Picture 8" descr="Picture 8"/>
          <p:cNvPicPr>
            <a:picLocks noChangeAspect="1"/>
          </p:cNvPicPr>
          <p:nvPr/>
        </p:nvPicPr>
        <p:blipFill>
          <a:blip r:embed="rId3"/>
          <a:stretch>
            <a:fillRect/>
          </a:stretch>
        </p:blipFill>
        <p:spPr>
          <a:xfrm>
            <a:off x="1" y="5928628"/>
            <a:ext cx="10437812" cy="321166"/>
          </a:xfrm>
          <a:prstGeom prst="rect">
            <a:avLst/>
          </a:prstGeom>
          <a:ln w="12700">
            <a:miter lim="400000"/>
          </a:ln>
        </p:spPr>
      </p:pic>
      <p:pic>
        <p:nvPicPr>
          <p:cNvPr id="158" name="Picture 9" descr="Picture 9"/>
          <p:cNvPicPr>
            <a:picLocks noChangeAspect="1"/>
          </p:cNvPicPr>
          <p:nvPr/>
        </p:nvPicPr>
        <p:blipFill>
          <a:blip r:embed="rId4"/>
          <a:stretch>
            <a:fillRect/>
          </a:stretch>
        </p:blipFill>
        <p:spPr>
          <a:xfrm>
            <a:off x="10585825" y="5929622"/>
            <a:ext cx="1602999" cy="144272"/>
          </a:xfrm>
          <a:prstGeom prst="rect">
            <a:avLst/>
          </a:prstGeom>
          <a:ln w="12700">
            <a:miter lim="400000"/>
          </a:ln>
        </p:spPr>
      </p:pic>
      <p:sp>
        <p:nvSpPr>
          <p:cNvPr id="159" name="Rectangle 10"/>
          <p:cNvSpPr/>
          <p:nvPr/>
        </p:nvSpPr>
        <p:spPr>
          <a:xfrm>
            <a:off x="-2" y="4567987"/>
            <a:ext cx="10437816" cy="1368200"/>
          </a:xfrm>
          <a:prstGeom prst="rect">
            <a:avLst/>
          </a:prstGeom>
          <a:solidFill>
            <a:srgbClr val="262626"/>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160" name="Rectangle 11"/>
          <p:cNvSpPr/>
          <p:nvPr/>
        </p:nvSpPr>
        <p:spPr>
          <a:xfrm>
            <a:off x="10585825" y="4567987"/>
            <a:ext cx="1602999" cy="1368200"/>
          </a:xfrm>
          <a:prstGeom prst="rect">
            <a:avLst/>
          </a:prstGeom>
          <a:solidFill>
            <a:schemeClr val="accent1"/>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161" name="Title Text"/>
          <p:cNvSpPr txBox="1">
            <a:spLocks noGrp="1"/>
          </p:cNvSpPr>
          <p:nvPr>
            <p:ph type="title"/>
          </p:nvPr>
        </p:nvSpPr>
        <p:spPr>
          <a:xfrm>
            <a:off x="680318" y="4711615"/>
            <a:ext cx="9613865" cy="588537"/>
          </a:xfrm>
          <a:prstGeom prst="rect">
            <a:avLst/>
          </a:prstGeom>
        </p:spPr>
        <p:txBody>
          <a:bodyPr anchor="b"/>
          <a:lstStyle>
            <a:lvl1pPr>
              <a:defRPr sz="3200"/>
            </a:lvl1pPr>
          </a:lstStyle>
          <a:p>
            <a:r>
              <a:t>Title Text</a:t>
            </a:r>
          </a:p>
        </p:txBody>
      </p:sp>
      <p:sp>
        <p:nvSpPr>
          <p:cNvPr id="162" name="Body Level One…"/>
          <p:cNvSpPr txBox="1">
            <a:spLocks noGrp="1"/>
          </p:cNvSpPr>
          <p:nvPr>
            <p:ph type="body" sz="quarter" idx="1"/>
          </p:nvPr>
        </p:nvSpPr>
        <p:spPr>
          <a:xfrm>
            <a:off x="680320" y="5300148"/>
            <a:ext cx="9613863" cy="502257"/>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63" name="Slide Number"/>
          <p:cNvSpPr txBox="1">
            <a:spLocks noGrp="1"/>
          </p:cNvSpPr>
          <p:nvPr>
            <p:ph type="sldNum" sz="quarter" idx="2"/>
          </p:nvPr>
        </p:nvSpPr>
        <p:spPr>
          <a:xfrm>
            <a:off x="10729455" y="4942900"/>
            <a:ext cx="583663" cy="624839"/>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3 Column">
    <p:spTree>
      <p:nvGrpSpPr>
        <p:cNvPr id="1" name=""/>
        <p:cNvGrpSpPr/>
        <p:nvPr/>
      </p:nvGrpSpPr>
      <p:grpSpPr>
        <a:xfrm>
          <a:off x="0" y="0"/>
          <a:ext cx="0" cy="0"/>
          <a:chOff x="0" y="0"/>
          <a:chExt cx="0" cy="0"/>
        </a:xfrm>
      </p:grpSpPr>
      <p:sp>
        <p:nvSpPr>
          <p:cNvPr id="170" name="Title Text"/>
          <p:cNvSpPr txBox="1">
            <a:spLocks noGrp="1"/>
          </p:cNvSpPr>
          <p:nvPr>
            <p:ph type="title"/>
          </p:nvPr>
        </p:nvSpPr>
        <p:spPr>
          <a:xfrm>
            <a:off x="669221" y="753228"/>
            <a:ext cx="9624962" cy="1080938"/>
          </a:xfrm>
          <a:prstGeom prst="rect">
            <a:avLst/>
          </a:prstGeom>
        </p:spPr>
        <p:txBody>
          <a:bodyPr/>
          <a:lstStyle/>
          <a:p>
            <a:r>
              <a:t>Title Text</a:t>
            </a:r>
          </a:p>
        </p:txBody>
      </p:sp>
      <p:sp>
        <p:nvSpPr>
          <p:cNvPr id="171" name="Body Level One…"/>
          <p:cNvSpPr txBox="1">
            <a:spLocks noGrp="1"/>
          </p:cNvSpPr>
          <p:nvPr>
            <p:ph type="body" sz="quarter" idx="1"/>
          </p:nvPr>
        </p:nvSpPr>
        <p:spPr>
          <a:xfrm>
            <a:off x="660944" y="2336873"/>
            <a:ext cx="3070037" cy="576264"/>
          </a:xfrm>
          <a:prstGeom prst="rect">
            <a:avLst/>
          </a:prstGeom>
        </p:spPr>
        <p:txBody>
          <a:bodyPr anchor="b"/>
          <a:lstStyle>
            <a:lvl1pPr marL="0" indent="0">
              <a:buSzTx/>
              <a:buFontTx/>
              <a:buNone/>
            </a:lvl1pPr>
            <a:lvl2pPr marL="0" indent="0">
              <a:buSzTx/>
              <a:buFontTx/>
              <a:buNone/>
            </a:lvl2pPr>
            <a:lvl3pPr marL="0" indent="0">
              <a:buSzTx/>
              <a:buFontTx/>
              <a:buNone/>
            </a:lvl3pPr>
            <a:lvl4pPr marL="0" indent="0">
              <a:buSzTx/>
              <a:buFontTx/>
              <a:buNone/>
            </a:lvl4pPr>
            <a:lvl5pPr marL="0" indent="0">
              <a:buSzTx/>
              <a:buFontTx/>
              <a:buNone/>
            </a:lvl5pPr>
          </a:lstStyle>
          <a:p>
            <a:r>
              <a:t>Body Level One</a:t>
            </a:r>
          </a:p>
          <a:p>
            <a:pPr lvl="1"/>
            <a:r>
              <a:t>Body Level Two</a:t>
            </a:r>
          </a:p>
          <a:p>
            <a:pPr lvl="2"/>
            <a:r>
              <a:t>Body Level Three</a:t>
            </a:r>
          </a:p>
          <a:p>
            <a:pPr lvl="3"/>
            <a:r>
              <a:t>Body Level Four</a:t>
            </a:r>
          </a:p>
          <a:p>
            <a:pPr lvl="4"/>
            <a:r>
              <a:t>Body Level Five</a:t>
            </a:r>
          </a:p>
        </p:txBody>
      </p:sp>
      <p:sp>
        <p:nvSpPr>
          <p:cNvPr id="172" name="Text Placeholder 3"/>
          <p:cNvSpPr>
            <a:spLocks noGrp="1"/>
          </p:cNvSpPr>
          <p:nvPr>
            <p:ph type="body" sz="quarter" idx="21"/>
          </p:nvPr>
        </p:nvSpPr>
        <p:spPr>
          <a:xfrm>
            <a:off x="680321" y="3022673"/>
            <a:ext cx="3049705" cy="2913515"/>
          </a:xfrm>
          <a:prstGeom prst="rect">
            <a:avLst/>
          </a:prstGeom>
        </p:spPr>
        <p:txBody>
          <a:bodyPr/>
          <a:lstStyle/>
          <a:p>
            <a:endParaRPr/>
          </a:p>
        </p:txBody>
      </p:sp>
      <p:sp>
        <p:nvSpPr>
          <p:cNvPr id="173" name="Text Placeholder 4"/>
          <p:cNvSpPr>
            <a:spLocks noGrp="1"/>
          </p:cNvSpPr>
          <p:nvPr>
            <p:ph type="body" sz="quarter" idx="22"/>
          </p:nvPr>
        </p:nvSpPr>
        <p:spPr>
          <a:xfrm>
            <a:off x="3956023" y="2336873"/>
            <a:ext cx="3063243" cy="576264"/>
          </a:xfrm>
          <a:prstGeom prst="rect">
            <a:avLst/>
          </a:prstGeom>
        </p:spPr>
        <p:txBody>
          <a:bodyPr anchor="b"/>
          <a:lstStyle/>
          <a:p>
            <a:endParaRPr/>
          </a:p>
        </p:txBody>
      </p:sp>
      <p:sp>
        <p:nvSpPr>
          <p:cNvPr id="174" name="Text Placeholder 3"/>
          <p:cNvSpPr>
            <a:spLocks noGrp="1"/>
          </p:cNvSpPr>
          <p:nvPr>
            <p:ph type="body" sz="quarter" idx="23"/>
          </p:nvPr>
        </p:nvSpPr>
        <p:spPr>
          <a:xfrm>
            <a:off x="3945469" y="3022673"/>
            <a:ext cx="3063243" cy="2913515"/>
          </a:xfrm>
          <a:prstGeom prst="rect">
            <a:avLst/>
          </a:prstGeom>
        </p:spPr>
        <p:txBody>
          <a:bodyPr/>
          <a:lstStyle/>
          <a:p>
            <a:endParaRPr/>
          </a:p>
        </p:txBody>
      </p:sp>
      <p:sp>
        <p:nvSpPr>
          <p:cNvPr id="175" name="Text Placeholder 4"/>
          <p:cNvSpPr>
            <a:spLocks noGrp="1"/>
          </p:cNvSpPr>
          <p:nvPr>
            <p:ph type="body" sz="quarter" idx="24"/>
          </p:nvPr>
        </p:nvSpPr>
        <p:spPr>
          <a:xfrm>
            <a:off x="7224155" y="2336873"/>
            <a:ext cx="3070027" cy="576264"/>
          </a:xfrm>
          <a:prstGeom prst="rect">
            <a:avLst/>
          </a:prstGeom>
        </p:spPr>
        <p:txBody>
          <a:bodyPr anchor="b"/>
          <a:lstStyle/>
          <a:p>
            <a:endParaRPr/>
          </a:p>
        </p:txBody>
      </p:sp>
      <p:sp>
        <p:nvSpPr>
          <p:cNvPr id="176" name="Text Placeholder 3"/>
          <p:cNvSpPr>
            <a:spLocks noGrp="1"/>
          </p:cNvSpPr>
          <p:nvPr>
            <p:ph type="body" sz="quarter" idx="25"/>
          </p:nvPr>
        </p:nvSpPr>
        <p:spPr>
          <a:xfrm>
            <a:off x="7224155" y="3022673"/>
            <a:ext cx="3070027" cy="2913515"/>
          </a:xfrm>
          <a:prstGeom prst="rect">
            <a:avLst/>
          </a:prstGeom>
        </p:spPr>
        <p:txBody>
          <a:bodyPr/>
          <a:lstStyle/>
          <a:p>
            <a:endParaRPr/>
          </a:p>
        </p:txBody>
      </p:sp>
      <p:sp>
        <p:nvSpPr>
          <p:cNvPr id="177"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3 Picture Column">
    <p:spTree>
      <p:nvGrpSpPr>
        <p:cNvPr id="1" name=""/>
        <p:cNvGrpSpPr/>
        <p:nvPr/>
      </p:nvGrpSpPr>
      <p:grpSpPr>
        <a:xfrm>
          <a:off x="0" y="0"/>
          <a:ext cx="0" cy="0"/>
          <a:chOff x="0" y="0"/>
          <a:chExt cx="0" cy="0"/>
        </a:xfrm>
      </p:grpSpPr>
      <p:sp>
        <p:nvSpPr>
          <p:cNvPr id="184" name="Title Text"/>
          <p:cNvSpPr txBox="1">
            <a:spLocks noGrp="1"/>
          </p:cNvSpPr>
          <p:nvPr>
            <p:ph type="title"/>
          </p:nvPr>
        </p:nvSpPr>
        <p:spPr>
          <a:xfrm>
            <a:off x="680321" y="753228"/>
            <a:ext cx="9613862" cy="1080938"/>
          </a:xfrm>
          <a:prstGeom prst="rect">
            <a:avLst/>
          </a:prstGeom>
        </p:spPr>
        <p:txBody>
          <a:bodyPr/>
          <a:lstStyle/>
          <a:p>
            <a:r>
              <a:t>Title Text</a:t>
            </a:r>
          </a:p>
        </p:txBody>
      </p:sp>
      <p:sp>
        <p:nvSpPr>
          <p:cNvPr id="185" name="Body Level One…"/>
          <p:cNvSpPr txBox="1">
            <a:spLocks noGrp="1"/>
          </p:cNvSpPr>
          <p:nvPr>
            <p:ph type="body" sz="quarter" idx="1"/>
          </p:nvPr>
        </p:nvSpPr>
        <p:spPr>
          <a:xfrm>
            <a:off x="680318" y="4297503"/>
            <a:ext cx="3049705" cy="576264"/>
          </a:xfrm>
          <a:prstGeom prst="rect">
            <a:avLst/>
          </a:prstGeom>
        </p:spPr>
        <p:txBody>
          <a:bodyPr anchor="b"/>
          <a:lstStyle>
            <a:lvl1pPr marL="0" indent="0">
              <a:buSzTx/>
              <a:buFontTx/>
              <a:buNone/>
            </a:lvl1pPr>
            <a:lvl2pPr marL="0" indent="0">
              <a:buSzTx/>
              <a:buFontTx/>
              <a:buNone/>
            </a:lvl2pPr>
            <a:lvl3pPr marL="0" indent="0">
              <a:buSzTx/>
              <a:buFontTx/>
              <a:buNone/>
            </a:lvl3pPr>
            <a:lvl4pPr marL="0" indent="0">
              <a:buSzTx/>
              <a:buFontTx/>
              <a:buNone/>
            </a:lvl4pPr>
            <a:lvl5pPr marL="0" indent="0">
              <a:buSzTx/>
              <a:buFontTx/>
              <a:buNone/>
            </a:lvl5pPr>
          </a:lstStyle>
          <a:p>
            <a:r>
              <a:t>Body Level One</a:t>
            </a:r>
          </a:p>
          <a:p>
            <a:pPr lvl="1"/>
            <a:r>
              <a:t>Body Level Two</a:t>
            </a:r>
          </a:p>
          <a:p>
            <a:pPr lvl="2"/>
            <a:r>
              <a:t>Body Level Three</a:t>
            </a:r>
          </a:p>
          <a:p>
            <a:pPr lvl="3"/>
            <a:r>
              <a:t>Body Level Four</a:t>
            </a:r>
          </a:p>
          <a:p>
            <a:pPr lvl="4"/>
            <a:r>
              <a:t>Body Level Five</a:t>
            </a:r>
          </a:p>
        </p:txBody>
      </p:sp>
      <p:sp>
        <p:nvSpPr>
          <p:cNvPr id="186" name="Picture Placeholder 2"/>
          <p:cNvSpPr>
            <a:spLocks noGrp="1"/>
          </p:cNvSpPr>
          <p:nvPr>
            <p:ph type="pic" sz="quarter" idx="21"/>
          </p:nvPr>
        </p:nvSpPr>
        <p:spPr>
          <a:xfrm>
            <a:off x="680317" y="2336873"/>
            <a:ext cx="3049708" cy="1524002"/>
          </a:xfrm>
          <a:prstGeom prst="rect">
            <a:avLst/>
          </a:prstGeom>
          <a:effectLst>
            <a:outerShdw blurRad="50800" dist="50800" dir="5400000" rotWithShape="0">
              <a:srgbClr val="000000">
                <a:alpha val="43000"/>
              </a:srgbClr>
            </a:outerShdw>
          </a:effectLst>
        </p:spPr>
        <p:txBody>
          <a:bodyPr lIns="91439" tIns="45719" rIns="91439" bIns="45719">
            <a:noAutofit/>
          </a:bodyPr>
          <a:lstStyle/>
          <a:p>
            <a:endParaRPr/>
          </a:p>
        </p:txBody>
      </p:sp>
      <p:sp>
        <p:nvSpPr>
          <p:cNvPr id="187" name="Text Placeholder 3"/>
          <p:cNvSpPr>
            <a:spLocks noGrp="1"/>
          </p:cNvSpPr>
          <p:nvPr>
            <p:ph type="body" sz="quarter" idx="22"/>
          </p:nvPr>
        </p:nvSpPr>
        <p:spPr>
          <a:xfrm>
            <a:off x="680316" y="4873764"/>
            <a:ext cx="3049709" cy="1062424"/>
          </a:xfrm>
          <a:prstGeom prst="rect">
            <a:avLst/>
          </a:prstGeom>
        </p:spPr>
        <p:txBody>
          <a:bodyPr/>
          <a:lstStyle/>
          <a:p>
            <a:endParaRPr/>
          </a:p>
        </p:txBody>
      </p:sp>
      <p:sp>
        <p:nvSpPr>
          <p:cNvPr id="188" name="Text Placeholder 4"/>
          <p:cNvSpPr>
            <a:spLocks noGrp="1"/>
          </p:cNvSpPr>
          <p:nvPr>
            <p:ph type="body" sz="quarter" idx="23"/>
          </p:nvPr>
        </p:nvSpPr>
        <p:spPr>
          <a:xfrm>
            <a:off x="3945471" y="4297503"/>
            <a:ext cx="3063242" cy="576264"/>
          </a:xfrm>
          <a:prstGeom prst="rect">
            <a:avLst/>
          </a:prstGeom>
        </p:spPr>
        <p:txBody>
          <a:bodyPr anchor="b"/>
          <a:lstStyle/>
          <a:p>
            <a:endParaRPr/>
          </a:p>
        </p:txBody>
      </p:sp>
      <p:sp>
        <p:nvSpPr>
          <p:cNvPr id="189" name="Picture Placeholder 2"/>
          <p:cNvSpPr>
            <a:spLocks noGrp="1"/>
          </p:cNvSpPr>
          <p:nvPr>
            <p:ph type="pic" sz="quarter" idx="24"/>
          </p:nvPr>
        </p:nvSpPr>
        <p:spPr>
          <a:xfrm>
            <a:off x="3945470" y="2336873"/>
            <a:ext cx="3063241" cy="1524002"/>
          </a:xfrm>
          <a:prstGeom prst="rect">
            <a:avLst/>
          </a:prstGeom>
          <a:effectLst>
            <a:outerShdw blurRad="50800" dist="50800" dir="5400000" rotWithShape="0">
              <a:srgbClr val="000000">
                <a:alpha val="43000"/>
              </a:srgbClr>
            </a:outerShdw>
          </a:effectLst>
        </p:spPr>
        <p:txBody>
          <a:bodyPr lIns="91439" tIns="45719" rIns="91439" bIns="45719">
            <a:noAutofit/>
          </a:bodyPr>
          <a:lstStyle/>
          <a:p>
            <a:endParaRPr/>
          </a:p>
        </p:txBody>
      </p:sp>
      <p:sp>
        <p:nvSpPr>
          <p:cNvPr id="190" name="Text Placeholder 3"/>
          <p:cNvSpPr>
            <a:spLocks noGrp="1"/>
          </p:cNvSpPr>
          <p:nvPr>
            <p:ph type="body" sz="quarter" idx="25"/>
          </p:nvPr>
        </p:nvSpPr>
        <p:spPr>
          <a:xfrm>
            <a:off x="3944115" y="4873764"/>
            <a:ext cx="3067300" cy="1062424"/>
          </a:xfrm>
          <a:prstGeom prst="rect">
            <a:avLst/>
          </a:prstGeom>
        </p:spPr>
        <p:txBody>
          <a:bodyPr/>
          <a:lstStyle/>
          <a:p>
            <a:endParaRPr/>
          </a:p>
        </p:txBody>
      </p:sp>
      <p:sp>
        <p:nvSpPr>
          <p:cNvPr id="191" name="Text Placeholder 4"/>
          <p:cNvSpPr>
            <a:spLocks noGrp="1"/>
          </p:cNvSpPr>
          <p:nvPr>
            <p:ph type="body" sz="quarter" idx="26"/>
          </p:nvPr>
        </p:nvSpPr>
        <p:spPr>
          <a:xfrm>
            <a:off x="7230677" y="4297503"/>
            <a:ext cx="3063508" cy="576264"/>
          </a:xfrm>
          <a:prstGeom prst="rect">
            <a:avLst/>
          </a:prstGeom>
        </p:spPr>
        <p:txBody>
          <a:bodyPr anchor="b"/>
          <a:lstStyle/>
          <a:p>
            <a:endParaRPr/>
          </a:p>
        </p:txBody>
      </p:sp>
      <p:sp>
        <p:nvSpPr>
          <p:cNvPr id="192" name="Picture Placeholder 2"/>
          <p:cNvSpPr>
            <a:spLocks noGrp="1"/>
          </p:cNvSpPr>
          <p:nvPr>
            <p:ph type="pic" sz="quarter" idx="27"/>
          </p:nvPr>
        </p:nvSpPr>
        <p:spPr>
          <a:xfrm>
            <a:off x="7230677" y="2336873"/>
            <a:ext cx="3063507" cy="1524002"/>
          </a:xfrm>
          <a:prstGeom prst="rect">
            <a:avLst/>
          </a:prstGeom>
          <a:effectLst>
            <a:outerShdw blurRad="50800" dist="50800" dir="5400000" rotWithShape="0">
              <a:srgbClr val="000000">
                <a:alpha val="43000"/>
              </a:srgbClr>
            </a:outerShdw>
          </a:effectLst>
        </p:spPr>
        <p:txBody>
          <a:bodyPr lIns="91439" tIns="45719" rIns="91439" bIns="45719">
            <a:noAutofit/>
          </a:bodyPr>
          <a:lstStyle/>
          <a:p>
            <a:endParaRPr/>
          </a:p>
        </p:txBody>
      </p:sp>
      <p:sp>
        <p:nvSpPr>
          <p:cNvPr id="193" name="Text Placeholder 3"/>
          <p:cNvSpPr>
            <a:spLocks noGrp="1"/>
          </p:cNvSpPr>
          <p:nvPr>
            <p:ph type="body" sz="quarter" idx="28"/>
          </p:nvPr>
        </p:nvSpPr>
        <p:spPr>
          <a:xfrm>
            <a:off x="7230553" y="4873761"/>
            <a:ext cx="3067565" cy="1062424"/>
          </a:xfrm>
          <a:prstGeom prst="rect">
            <a:avLst/>
          </a:prstGeom>
        </p:spPr>
        <p:txBody>
          <a:bodyPr/>
          <a:lstStyle/>
          <a:p>
            <a:endParaRPr/>
          </a:p>
        </p:txBody>
      </p:sp>
      <p:sp>
        <p:nvSpPr>
          <p:cNvPr id="194"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30" name="Title Text"/>
          <p:cNvSpPr txBox="1">
            <a:spLocks noGrp="1"/>
          </p:cNvSpPr>
          <p:nvPr>
            <p:ph type="title"/>
          </p:nvPr>
        </p:nvSpPr>
        <p:spPr>
          <a:prstGeom prst="rect">
            <a:avLst/>
          </a:prstGeom>
        </p:spPr>
        <p:txBody>
          <a:bodyPr/>
          <a:lstStyle/>
          <a:p>
            <a:r>
              <a:t>Title Text</a:t>
            </a:r>
          </a:p>
        </p:txBody>
      </p:sp>
      <p:sp>
        <p:nvSpPr>
          <p:cNvPr id="31" name="Body Level One…"/>
          <p:cNvSpPr txBox="1">
            <a:spLocks noGrp="1"/>
          </p:cNvSpPr>
          <p:nvPr>
            <p:ph type="body" idx="1"/>
          </p:nvPr>
        </p:nvSpPr>
        <p:spPr>
          <a:xfrm>
            <a:off x="680321" y="2336873"/>
            <a:ext cx="9613863" cy="359931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39"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40" name="Picture 6" descr="Picture 6"/>
          <p:cNvPicPr>
            <a:picLocks noChangeAspect="1"/>
          </p:cNvPicPr>
          <p:nvPr/>
        </p:nvPicPr>
        <p:blipFill>
          <a:blip r:embed="rId3"/>
          <a:stretch>
            <a:fillRect/>
          </a:stretch>
        </p:blipFill>
        <p:spPr>
          <a:xfrm>
            <a:off x="-3" y="4086907"/>
            <a:ext cx="10437815" cy="321166"/>
          </a:xfrm>
          <a:prstGeom prst="rect">
            <a:avLst/>
          </a:prstGeom>
          <a:ln w="12700">
            <a:miter lim="400000"/>
          </a:ln>
        </p:spPr>
      </p:pic>
      <p:pic>
        <p:nvPicPr>
          <p:cNvPr id="41" name="Picture 7" descr="Picture 7"/>
          <p:cNvPicPr>
            <a:picLocks noChangeAspect="1"/>
          </p:cNvPicPr>
          <p:nvPr/>
        </p:nvPicPr>
        <p:blipFill>
          <a:blip r:embed="rId4"/>
          <a:stretch>
            <a:fillRect/>
          </a:stretch>
        </p:blipFill>
        <p:spPr>
          <a:xfrm>
            <a:off x="10585822" y="4087900"/>
            <a:ext cx="1602999" cy="144272"/>
          </a:xfrm>
          <a:prstGeom prst="rect">
            <a:avLst/>
          </a:prstGeom>
          <a:ln w="12700">
            <a:miter lim="400000"/>
          </a:ln>
        </p:spPr>
      </p:pic>
      <p:sp>
        <p:nvSpPr>
          <p:cNvPr id="42" name="Rectangle 8"/>
          <p:cNvSpPr/>
          <p:nvPr/>
        </p:nvSpPr>
        <p:spPr>
          <a:xfrm>
            <a:off x="-4" y="2726265"/>
            <a:ext cx="10437816" cy="1368200"/>
          </a:xfrm>
          <a:prstGeom prst="rect">
            <a:avLst/>
          </a:prstGeom>
          <a:solidFill>
            <a:srgbClr val="262626"/>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43" name="Rectangle 9"/>
          <p:cNvSpPr/>
          <p:nvPr/>
        </p:nvSpPr>
        <p:spPr>
          <a:xfrm>
            <a:off x="10585825" y="2726265"/>
            <a:ext cx="1602999" cy="1368200"/>
          </a:xfrm>
          <a:prstGeom prst="rect">
            <a:avLst/>
          </a:prstGeom>
          <a:solidFill>
            <a:schemeClr val="accent1"/>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44" name="Title Text"/>
          <p:cNvSpPr txBox="1">
            <a:spLocks noGrp="1"/>
          </p:cNvSpPr>
          <p:nvPr>
            <p:ph type="title"/>
          </p:nvPr>
        </p:nvSpPr>
        <p:spPr>
          <a:xfrm>
            <a:off x="680321" y="2869894"/>
            <a:ext cx="9613862" cy="1090790"/>
          </a:xfrm>
          <a:prstGeom prst="rect">
            <a:avLst/>
          </a:prstGeom>
        </p:spPr>
        <p:txBody>
          <a:bodyPr/>
          <a:lstStyle>
            <a:lvl1pPr algn="r"/>
          </a:lstStyle>
          <a:p>
            <a:r>
              <a:t>Title Text</a:t>
            </a:r>
          </a:p>
        </p:txBody>
      </p:sp>
      <p:sp>
        <p:nvSpPr>
          <p:cNvPr id="45" name="Body Level One…"/>
          <p:cNvSpPr txBox="1">
            <a:spLocks noGrp="1"/>
          </p:cNvSpPr>
          <p:nvPr>
            <p:ph type="body" sz="quarter" idx="1"/>
          </p:nvPr>
        </p:nvSpPr>
        <p:spPr>
          <a:xfrm>
            <a:off x="680321" y="4232171"/>
            <a:ext cx="9613862" cy="1704019"/>
          </a:xfrm>
          <a:prstGeom prst="rect">
            <a:avLst/>
          </a:prstGeom>
        </p:spPr>
        <p:txBody>
          <a:bodyPr/>
          <a:lstStyle>
            <a:lvl1pPr marL="0" indent="0" algn="r">
              <a:buSzTx/>
              <a:buFontTx/>
              <a:buNone/>
              <a:defRPr sz="2000"/>
            </a:lvl1pPr>
            <a:lvl2pPr marL="0" indent="0" algn="r">
              <a:buSzTx/>
              <a:buFontTx/>
              <a:buNone/>
              <a:defRPr sz="2000"/>
            </a:lvl2pPr>
            <a:lvl3pPr marL="0" indent="0" algn="r">
              <a:buSzTx/>
              <a:buFontTx/>
              <a:buNone/>
              <a:defRPr sz="2000"/>
            </a:lvl3pPr>
            <a:lvl4pPr marL="0" indent="0" algn="r">
              <a:buSzTx/>
              <a:buFontTx/>
              <a:buNone/>
              <a:defRPr sz="2000"/>
            </a:lvl4pPr>
            <a:lvl5pPr marL="0" indent="0" algn="r">
              <a:buSzTx/>
              <a:buFontTx/>
              <a:buNone/>
              <a:defRPr sz="2000"/>
            </a:lvl5pPr>
          </a:lstStyle>
          <a:p>
            <a:r>
              <a:t>Body Level One</a:t>
            </a:r>
          </a:p>
          <a:p>
            <a:pPr lvl="1"/>
            <a:r>
              <a:t>Body Level Two</a:t>
            </a:r>
          </a:p>
          <a:p>
            <a:pPr lvl="2"/>
            <a:r>
              <a:t>Body Level Three</a:t>
            </a:r>
          </a:p>
          <a:p>
            <a:pPr lvl="3"/>
            <a:r>
              <a:t>Body Level Four</a:t>
            </a:r>
          </a:p>
          <a:p>
            <a:pPr lvl="4"/>
            <a:r>
              <a:t>Body Level Five</a:t>
            </a:r>
          </a:p>
        </p:txBody>
      </p:sp>
      <p:sp>
        <p:nvSpPr>
          <p:cNvPr id="46" name="Slide Number"/>
          <p:cNvSpPr txBox="1">
            <a:spLocks noGrp="1"/>
          </p:cNvSpPr>
          <p:nvPr>
            <p:ph type="sldNum" sz="quarter" idx="2"/>
          </p:nvPr>
        </p:nvSpPr>
        <p:spPr>
          <a:xfrm>
            <a:off x="10729455" y="3102870"/>
            <a:ext cx="583663" cy="624839"/>
          </a:xfrm>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53" name="Title Text"/>
          <p:cNvSpPr txBox="1">
            <a:spLocks noGrp="1"/>
          </p:cNvSpPr>
          <p:nvPr>
            <p:ph type="title"/>
          </p:nvPr>
        </p:nvSpPr>
        <p:spPr>
          <a:prstGeom prst="rect">
            <a:avLst/>
          </a:prstGeom>
        </p:spPr>
        <p:txBody>
          <a:bodyPr/>
          <a:lstStyle/>
          <a:p>
            <a:r>
              <a:t>Title Text</a:t>
            </a:r>
          </a:p>
        </p:txBody>
      </p:sp>
      <p:sp>
        <p:nvSpPr>
          <p:cNvPr id="54" name="Body Level One…"/>
          <p:cNvSpPr txBox="1">
            <a:spLocks noGrp="1"/>
          </p:cNvSpPr>
          <p:nvPr>
            <p:ph type="body" sz="half" idx="1"/>
          </p:nvPr>
        </p:nvSpPr>
        <p:spPr>
          <a:xfrm>
            <a:off x="680320" y="2336873"/>
            <a:ext cx="4698359" cy="3599318"/>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5"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62" name="Title Text"/>
          <p:cNvSpPr txBox="1">
            <a:spLocks noGrp="1"/>
          </p:cNvSpPr>
          <p:nvPr>
            <p:ph type="title"/>
          </p:nvPr>
        </p:nvSpPr>
        <p:spPr>
          <a:xfrm>
            <a:off x="680318" y="753229"/>
            <a:ext cx="9613865" cy="1080939"/>
          </a:xfrm>
          <a:prstGeom prst="rect">
            <a:avLst/>
          </a:prstGeom>
        </p:spPr>
        <p:txBody>
          <a:bodyPr/>
          <a:lstStyle/>
          <a:p>
            <a:r>
              <a:t>Title Text</a:t>
            </a:r>
          </a:p>
        </p:txBody>
      </p:sp>
      <p:sp>
        <p:nvSpPr>
          <p:cNvPr id="63" name="Body Level One…"/>
          <p:cNvSpPr txBox="1">
            <a:spLocks noGrp="1"/>
          </p:cNvSpPr>
          <p:nvPr>
            <p:ph type="body" sz="quarter" idx="1"/>
          </p:nvPr>
        </p:nvSpPr>
        <p:spPr>
          <a:xfrm>
            <a:off x="906350" y="2336873"/>
            <a:ext cx="4472329" cy="693137"/>
          </a:xfrm>
          <a:prstGeom prst="rect">
            <a:avLst/>
          </a:prstGeom>
        </p:spPr>
        <p:txBody>
          <a:bodyPr anchor="b"/>
          <a:lstStyle>
            <a:lvl1pPr marL="0" indent="0">
              <a:buSzTx/>
              <a:buFontTx/>
              <a:buNone/>
              <a:defRPr b="1"/>
            </a:lvl1pPr>
            <a:lvl2pPr marL="0" indent="0">
              <a:buSzTx/>
              <a:buFontTx/>
              <a:buNone/>
              <a:defRPr b="1"/>
            </a:lvl2pPr>
            <a:lvl3pPr marL="0" indent="0">
              <a:buSzTx/>
              <a:buFontTx/>
              <a:buNone/>
              <a:defRPr b="1"/>
            </a:lvl3pPr>
            <a:lvl4pPr marL="0" indent="0">
              <a:buSzTx/>
              <a:buFontTx/>
              <a:buNone/>
              <a:defRPr b="1"/>
            </a:lvl4pPr>
            <a:lvl5pPr marL="0" indent="0">
              <a:buSzTx/>
              <a:buFontTx/>
              <a:buNone/>
              <a:defRPr b="1"/>
            </a:lvl5pPr>
          </a:lstStyle>
          <a:p>
            <a:r>
              <a:t>Body Level One</a:t>
            </a:r>
          </a:p>
          <a:p>
            <a:pPr lvl="1"/>
            <a:r>
              <a:t>Body Level Two</a:t>
            </a:r>
          </a:p>
          <a:p>
            <a:pPr lvl="2"/>
            <a:r>
              <a:t>Body Level Three</a:t>
            </a:r>
          </a:p>
          <a:p>
            <a:pPr lvl="3"/>
            <a:r>
              <a:t>Body Level Four</a:t>
            </a:r>
          </a:p>
          <a:p>
            <a:pPr lvl="4"/>
            <a:r>
              <a:t>Body Level Five</a:t>
            </a:r>
          </a:p>
        </p:txBody>
      </p:sp>
      <p:sp>
        <p:nvSpPr>
          <p:cNvPr id="64" name="Text Placeholder 4"/>
          <p:cNvSpPr>
            <a:spLocks noGrp="1"/>
          </p:cNvSpPr>
          <p:nvPr>
            <p:ph type="body" sz="quarter" idx="21"/>
          </p:nvPr>
        </p:nvSpPr>
        <p:spPr>
          <a:xfrm>
            <a:off x="5820154" y="2336873"/>
            <a:ext cx="4474029" cy="692078"/>
          </a:xfrm>
          <a:prstGeom prst="rect">
            <a:avLst/>
          </a:prstGeom>
        </p:spPr>
        <p:txBody>
          <a:bodyPr anchor="b"/>
          <a:lstStyle/>
          <a:p>
            <a:endParaRPr/>
          </a:p>
        </p:txBody>
      </p:sp>
      <p:sp>
        <p:nvSpPr>
          <p:cNvPr id="65"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72" name="Title Text"/>
          <p:cNvSpPr txBox="1">
            <a:spLocks noGrp="1"/>
          </p:cNvSpPr>
          <p:nvPr>
            <p:ph type="title"/>
          </p:nvPr>
        </p:nvSpPr>
        <p:spPr>
          <a:prstGeom prst="rect">
            <a:avLst/>
          </a:prstGeom>
        </p:spPr>
        <p:txBody>
          <a:bodyPr/>
          <a:lstStyle/>
          <a:p>
            <a:r>
              <a:t>Title Text</a:t>
            </a:r>
          </a:p>
        </p:txBody>
      </p:sp>
      <p:sp>
        <p:nvSpPr>
          <p:cNvPr id="73"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80" name="Picture 6" descr="Picture 6"/>
          <p:cNvPicPr>
            <a:picLocks noChangeAspect="1"/>
          </p:cNvPicPr>
          <p:nvPr/>
        </p:nvPicPr>
        <p:blipFill>
          <a:blip r:embed="rId2"/>
          <a:stretch>
            <a:fillRect/>
          </a:stretch>
        </p:blipFill>
        <p:spPr>
          <a:xfrm>
            <a:off x="0" y="0"/>
            <a:ext cx="12192000" cy="6858000"/>
          </a:xfrm>
          <a:prstGeom prst="rect">
            <a:avLst/>
          </a:prstGeom>
          <a:ln w="12700">
            <a:miter lim="400000"/>
          </a:ln>
        </p:spPr>
      </p:pic>
      <p:pic>
        <p:nvPicPr>
          <p:cNvPr id="81" name="Picture 4" descr="Picture 4"/>
          <p:cNvPicPr>
            <a:picLocks noChangeAspect="1"/>
          </p:cNvPicPr>
          <p:nvPr/>
        </p:nvPicPr>
        <p:blipFill>
          <a:blip r:embed="rId3"/>
          <a:stretch>
            <a:fillRect/>
          </a:stretch>
        </p:blipFill>
        <p:spPr>
          <a:xfrm>
            <a:off x="10585825" y="1971232"/>
            <a:ext cx="1602999" cy="144272"/>
          </a:xfrm>
          <a:prstGeom prst="rect">
            <a:avLst/>
          </a:prstGeom>
          <a:ln w="12700">
            <a:miter lim="400000"/>
          </a:ln>
        </p:spPr>
      </p:pic>
      <p:sp>
        <p:nvSpPr>
          <p:cNvPr id="82" name="Rectangle 5"/>
          <p:cNvSpPr/>
          <p:nvPr/>
        </p:nvSpPr>
        <p:spPr>
          <a:xfrm>
            <a:off x="10585825" y="609600"/>
            <a:ext cx="1602999" cy="1368198"/>
          </a:xfrm>
          <a:prstGeom prst="rect">
            <a:avLst/>
          </a:prstGeom>
          <a:solidFill>
            <a:schemeClr val="accent1"/>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83"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90" name="Title Text"/>
          <p:cNvSpPr txBox="1">
            <a:spLocks noGrp="1"/>
          </p:cNvSpPr>
          <p:nvPr>
            <p:ph type="title"/>
          </p:nvPr>
        </p:nvSpPr>
        <p:spPr>
          <a:xfrm>
            <a:off x="680321" y="753226"/>
            <a:ext cx="9613859" cy="1080942"/>
          </a:xfrm>
          <a:prstGeom prst="rect">
            <a:avLst/>
          </a:prstGeom>
        </p:spPr>
        <p:txBody>
          <a:bodyPr/>
          <a:lstStyle/>
          <a:p>
            <a:r>
              <a:t>Title Text</a:t>
            </a:r>
          </a:p>
        </p:txBody>
      </p:sp>
      <p:sp>
        <p:nvSpPr>
          <p:cNvPr id="91" name="Body Level One…"/>
          <p:cNvSpPr txBox="1">
            <a:spLocks noGrp="1"/>
          </p:cNvSpPr>
          <p:nvPr>
            <p:ph type="body" sz="half" idx="1"/>
          </p:nvPr>
        </p:nvSpPr>
        <p:spPr>
          <a:xfrm>
            <a:off x="4685846" y="2336873"/>
            <a:ext cx="5608338" cy="359931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2" name="Text Placeholder 3"/>
          <p:cNvSpPr>
            <a:spLocks noGrp="1"/>
          </p:cNvSpPr>
          <p:nvPr>
            <p:ph type="body" sz="quarter" idx="21"/>
          </p:nvPr>
        </p:nvSpPr>
        <p:spPr>
          <a:xfrm>
            <a:off x="680322" y="2336872"/>
            <a:ext cx="3790078" cy="3599319"/>
          </a:xfrm>
          <a:prstGeom prst="rect">
            <a:avLst/>
          </a:prstGeom>
        </p:spPr>
        <p:txBody>
          <a:bodyPr anchor="ctr"/>
          <a:lstStyle/>
          <a:p>
            <a:endParaRPr/>
          </a:p>
        </p:txBody>
      </p:sp>
      <p:sp>
        <p:nvSpPr>
          <p:cNvPr id="93"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100" name="Title Text"/>
          <p:cNvSpPr txBox="1">
            <a:spLocks noGrp="1"/>
          </p:cNvSpPr>
          <p:nvPr>
            <p:ph type="title"/>
          </p:nvPr>
        </p:nvSpPr>
        <p:spPr>
          <a:xfrm>
            <a:off x="680323" y="753228"/>
            <a:ext cx="9613859" cy="1080938"/>
          </a:xfrm>
          <a:prstGeom prst="rect">
            <a:avLst/>
          </a:prstGeom>
        </p:spPr>
        <p:txBody>
          <a:bodyPr/>
          <a:lstStyle/>
          <a:p>
            <a:r>
              <a:t>Title Text</a:t>
            </a:r>
          </a:p>
        </p:txBody>
      </p:sp>
      <p:sp>
        <p:nvSpPr>
          <p:cNvPr id="101" name="Picture Placeholder 2"/>
          <p:cNvSpPr>
            <a:spLocks noGrp="1"/>
          </p:cNvSpPr>
          <p:nvPr>
            <p:ph type="pic" sz="half" idx="21"/>
          </p:nvPr>
        </p:nvSpPr>
        <p:spPr>
          <a:xfrm>
            <a:off x="4868333" y="2336874"/>
            <a:ext cx="5425850" cy="3599313"/>
          </a:xfrm>
          <a:prstGeom prst="rect">
            <a:avLst/>
          </a:prstGeom>
          <a:effectLst>
            <a:outerShdw blurRad="76200" dist="63500" dir="5040000" rotWithShape="0">
              <a:srgbClr val="000000">
                <a:alpha val="41000"/>
              </a:srgbClr>
            </a:outerShdw>
          </a:effectLst>
        </p:spPr>
        <p:txBody>
          <a:bodyPr lIns="91439" tIns="45719" rIns="91439" bIns="45719">
            <a:noAutofit/>
          </a:bodyPr>
          <a:lstStyle/>
          <a:p>
            <a:endParaRPr/>
          </a:p>
        </p:txBody>
      </p:sp>
      <p:sp>
        <p:nvSpPr>
          <p:cNvPr id="102" name="Body Level One…"/>
          <p:cNvSpPr txBox="1">
            <a:spLocks noGrp="1"/>
          </p:cNvSpPr>
          <p:nvPr>
            <p:ph type="body" sz="quarter" idx="1"/>
          </p:nvPr>
        </p:nvSpPr>
        <p:spPr>
          <a:xfrm>
            <a:off x="680323" y="2336873"/>
            <a:ext cx="3876257" cy="3599317"/>
          </a:xfrm>
          <a:prstGeom prst="rect">
            <a:avLst/>
          </a:prstGeom>
        </p:spPr>
        <p:txBody>
          <a:bodyPr anchor="ct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‹Nº›</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68327"/>
            </a:gs>
            <a:gs pos="50000">
              <a:srgbClr val="D54209"/>
            </a:gs>
            <a:gs pos="100000">
              <a:srgbClr val="690D00"/>
            </a:gs>
          </a:gsLst>
          <a:lin ang="2520000" scaled="0"/>
        </a:gradFill>
        <a:effectLst/>
      </p:bgPr>
    </p:bg>
    <p:spTree>
      <p:nvGrpSpPr>
        <p:cNvPr id="1" name=""/>
        <p:cNvGrpSpPr/>
        <p:nvPr/>
      </p:nvGrpSpPr>
      <p:grpSpPr>
        <a:xfrm>
          <a:off x="0" y="0"/>
          <a:ext cx="0" cy="0"/>
          <a:chOff x="0" y="0"/>
          <a:chExt cx="0" cy="0"/>
        </a:xfrm>
      </p:grpSpPr>
      <p:pic>
        <p:nvPicPr>
          <p:cNvPr id="2" name="Picture 6" descr="Picture 6"/>
          <p:cNvPicPr>
            <a:picLocks noChangeAspect="1"/>
          </p:cNvPicPr>
          <p:nvPr/>
        </p:nvPicPr>
        <p:blipFill>
          <a:blip r:embed="rId17"/>
          <a:stretch>
            <a:fillRect/>
          </a:stretch>
        </p:blipFill>
        <p:spPr>
          <a:xfrm>
            <a:off x="0" y="0"/>
            <a:ext cx="12192000" cy="6858000"/>
          </a:xfrm>
          <a:prstGeom prst="rect">
            <a:avLst/>
          </a:prstGeom>
          <a:ln w="12700">
            <a:miter lim="400000"/>
          </a:ln>
        </p:spPr>
      </p:pic>
      <p:pic>
        <p:nvPicPr>
          <p:cNvPr id="3" name="Picture 5" descr="Picture 5"/>
          <p:cNvPicPr>
            <a:picLocks noChangeAspect="1"/>
          </p:cNvPicPr>
          <p:nvPr/>
        </p:nvPicPr>
        <p:blipFill>
          <a:blip r:embed="rId18"/>
          <a:stretch>
            <a:fillRect/>
          </a:stretch>
        </p:blipFill>
        <p:spPr>
          <a:xfrm>
            <a:off x="1" y="1970240"/>
            <a:ext cx="10437812" cy="321165"/>
          </a:xfrm>
          <a:prstGeom prst="rect">
            <a:avLst/>
          </a:prstGeom>
          <a:ln w="12700">
            <a:miter lim="400000"/>
          </a:ln>
        </p:spPr>
      </p:pic>
      <p:pic>
        <p:nvPicPr>
          <p:cNvPr id="4" name="Picture 6" descr="Picture 6"/>
          <p:cNvPicPr>
            <a:picLocks noChangeAspect="1"/>
          </p:cNvPicPr>
          <p:nvPr/>
        </p:nvPicPr>
        <p:blipFill>
          <a:blip r:embed="rId19"/>
          <a:stretch>
            <a:fillRect/>
          </a:stretch>
        </p:blipFill>
        <p:spPr>
          <a:xfrm>
            <a:off x="10585825" y="1971232"/>
            <a:ext cx="1602999" cy="144272"/>
          </a:xfrm>
          <a:prstGeom prst="rect">
            <a:avLst/>
          </a:prstGeom>
          <a:ln w="12700">
            <a:miter lim="400000"/>
          </a:ln>
        </p:spPr>
      </p:pic>
      <p:sp>
        <p:nvSpPr>
          <p:cNvPr id="5" name="Rectangle 7"/>
          <p:cNvSpPr/>
          <p:nvPr/>
        </p:nvSpPr>
        <p:spPr>
          <a:xfrm>
            <a:off x="-2" y="609600"/>
            <a:ext cx="10437816" cy="1368198"/>
          </a:xfrm>
          <a:prstGeom prst="rect">
            <a:avLst/>
          </a:prstGeom>
          <a:solidFill>
            <a:srgbClr val="262626"/>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6" name="Rectangle 8"/>
          <p:cNvSpPr/>
          <p:nvPr/>
        </p:nvSpPr>
        <p:spPr>
          <a:xfrm>
            <a:off x="10585825" y="609600"/>
            <a:ext cx="1602999" cy="1368198"/>
          </a:xfrm>
          <a:prstGeom prst="rect">
            <a:avLst/>
          </a:prstGeom>
          <a:solidFill>
            <a:schemeClr val="accent1"/>
          </a:solidFill>
          <a:ln w="12700">
            <a:miter lim="400000"/>
          </a:ln>
        </p:spPr>
        <p:txBody>
          <a:bodyPr lIns="45718" tIns="45718" rIns="45718" bIns="45718"/>
          <a:lstStyle/>
          <a:p>
            <a:pPr>
              <a:defRPr>
                <a:solidFill>
                  <a:srgbClr val="FFFFFF"/>
                </a:solidFill>
                <a:latin typeface="+mj-lt"/>
                <a:ea typeface="+mj-ea"/>
                <a:cs typeface="+mj-cs"/>
                <a:sym typeface="Trebuchet MS"/>
              </a:defRPr>
            </a:pPr>
            <a:endParaRPr/>
          </a:p>
        </p:txBody>
      </p:sp>
      <p:sp>
        <p:nvSpPr>
          <p:cNvPr id="7" name="Title Text"/>
          <p:cNvSpPr txBox="1">
            <a:spLocks noGrp="1"/>
          </p:cNvSpPr>
          <p:nvPr>
            <p:ph type="title"/>
          </p:nvPr>
        </p:nvSpPr>
        <p:spPr>
          <a:xfrm>
            <a:off x="680321" y="753228"/>
            <a:ext cx="9613863" cy="10809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normAutofit/>
          </a:bodyPr>
          <a:lstStyle/>
          <a:p>
            <a:r>
              <a:t>Title Text</a:t>
            </a:r>
          </a:p>
        </p:txBody>
      </p:sp>
      <p:sp>
        <p:nvSpPr>
          <p:cNvPr id="8" name="Body Level One…"/>
          <p:cNvSpPr txBox="1">
            <a:spLocks noGrp="1"/>
          </p:cNvSpPr>
          <p:nvPr>
            <p:ph type="body" idx="1"/>
          </p:nvPr>
        </p:nvSpPr>
        <p:spPr>
          <a:xfrm>
            <a:off x="6805083" y="2438400"/>
            <a:ext cx="477520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ormAutofit/>
          </a:bodyPr>
          <a:lstStyle/>
          <a:p>
            <a:r>
              <a:t>Body Level One</a:t>
            </a:r>
          </a:p>
          <a:p>
            <a:pPr lvl="1"/>
            <a:r>
              <a:t>Body Level Two</a:t>
            </a:r>
          </a:p>
          <a:p>
            <a:pPr lvl="2"/>
            <a:r>
              <a:t>Body Level Three</a:t>
            </a:r>
          </a:p>
          <a:p>
            <a:pPr lvl="3"/>
            <a:r>
              <a:t>Body Level Four</a:t>
            </a:r>
          </a:p>
          <a:p>
            <a:pPr lvl="4"/>
            <a:r>
              <a:t>Body Level Five</a:t>
            </a:r>
          </a:p>
        </p:txBody>
      </p:sp>
      <p:sp>
        <p:nvSpPr>
          <p:cNvPr id="9" name="Slide Number"/>
          <p:cNvSpPr txBox="1">
            <a:spLocks noGrp="1"/>
          </p:cNvSpPr>
          <p:nvPr>
            <p:ph type="sldNum" sz="quarter" idx="2"/>
          </p:nvPr>
        </p:nvSpPr>
        <p:spPr>
          <a:xfrm>
            <a:off x="10729455" y="986202"/>
            <a:ext cx="583663" cy="624839"/>
          </a:xfrm>
          <a:prstGeom prst="rect">
            <a:avLst/>
          </a:prstGeom>
          <a:ln w="12700">
            <a:miter lim="400000"/>
          </a:ln>
        </p:spPr>
        <p:txBody>
          <a:bodyPr wrap="none" lIns="45718" tIns="45718" rIns="45718" bIns="45718" anchor="ctr">
            <a:spAutoFit/>
          </a:bodyPr>
          <a:lstStyle>
            <a:lvl1pPr>
              <a:defRPr sz="3600">
                <a:solidFill>
                  <a:srgbClr val="FFFFFF"/>
                </a:solidFill>
                <a:latin typeface="+mj-lt"/>
                <a:ea typeface="+mj-ea"/>
                <a:cs typeface="+mj-cs"/>
                <a:sym typeface="Trebuchet MS"/>
              </a:defRPr>
            </a:lvl1pPr>
          </a:lstStyle>
          <a:p>
            <a:fld id="{86CB4B4D-7CA3-9044-876B-883B54F8677D}" type="slidenum">
              <a:t>‹Nº›</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med"/>
  <p:txStyles>
    <p:titleStyle>
      <a:lvl1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1pPr>
      <a:lvl2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2pPr>
      <a:lvl3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3pPr>
      <a:lvl4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4pPr>
      <a:lvl5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5pPr>
      <a:lvl6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6pPr>
      <a:lvl7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7pPr>
      <a:lvl8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8pPr>
      <a:lvl9pPr marL="0" marR="0" indent="0" algn="l" defTabSz="914400" rtl="0" latinLnBrk="0">
        <a:lnSpc>
          <a:spcPct val="90000"/>
        </a:lnSpc>
        <a:spcBef>
          <a:spcPts val="0"/>
        </a:spcBef>
        <a:spcAft>
          <a:spcPts val="0"/>
        </a:spcAft>
        <a:buClrTx/>
        <a:buSzTx/>
        <a:buFontTx/>
        <a:buNone/>
        <a:tabLst/>
        <a:defRPr sz="3600" b="0" i="0" u="none" strike="noStrike" cap="none" spc="0" baseline="0">
          <a:solidFill>
            <a:srgbClr val="FFFFFF"/>
          </a:solidFill>
          <a:uFillTx/>
          <a:latin typeface="+mj-lt"/>
          <a:ea typeface="+mj-ea"/>
          <a:cs typeface="+mj-cs"/>
          <a:sym typeface="Trebuchet MS"/>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5pPr>
      <a:lvl6pPr marL="26778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6pPr>
      <a:lvl7pPr marL="31350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7pPr>
      <a:lvl8pPr marL="35922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8pPr>
      <a:lvl9pPr marL="40494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9pPr>
    </p:bodyStyle>
    <p:otherStyle>
      <a:lvl1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1pPr>
      <a:lvl2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2pPr>
      <a:lvl3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3pPr>
      <a:lvl4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4pPr>
      <a:lvl5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5pPr>
      <a:lvl6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6pPr>
      <a:lvl7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7pPr>
      <a:lvl8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8pPr>
      <a:lvl9pPr marL="0" marR="0" indent="0" algn="l" defTabSz="457200" rtl="0" latinLnBrk="0">
        <a:lnSpc>
          <a:spcPct val="100000"/>
        </a:lnSpc>
        <a:spcBef>
          <a:spcPts val="0"/>
        </a:spcBef>
        <a:spcAft>
          <a:spcPts val="0"/>
        </a:spcAft>
        <a:buClrTx/>
        <a:buSzTx/>
        <a:buFontTx/>
        <a:buNone/>
        <a:tabLst/>
        <a:defRPr sz="3600" b="0" i="0" u="none" strike="noStrike" cap="none" spc="0" baseline="0">
          <a:solidFill>
            <a:schemeClr val="tx1"/>
          </a:solidFill>
          <a:uFillTx/>
          <a:latin typeface="+mn-lt"/>
          <a:ea typeface="+mn-ea"/>
          <a:cs typeface="+mn-cs"/>
          <a:sym typeface="Trebuchet M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Title 1"/>
          <p:cNvSpPr txBox="1">
            <a:spLocks noGrp="1"/>
          </p:cNvSpPr>
          <p:nvPr>
            <p:ph type="ctrTitle"/>
          </p:nvPr>
        </p:nvSpPr>
        <p:spPr>
          <a:xfrm>
            <a:off x="680322" y="1931670"/>
            <a:ext cx="8144134" cy="2175109"/>
          </a:xfrm>
          <a:prstGeom prst="rect">
            <a:avLst/>
          </a:prstGeom>
        </p:spPr>
        <p:txBody>
          <a:bodyPr>
            <a:normAutofit fontScale="90000"/>
          </a:bodyPr>
          <a:lstStyle/>
          <a:p>
            <a:pPr algn="l" defTabSz="566927">
              <a:defRPr sz="3300"/>
            </a:pPr>
            <a:br>
              <a:rPr lang="es-ES" sz="2200" dirty="0">
                <a:latin typeface="+mj-ea"/>
              </a:rPr>
            </a:br>
            <a:br>
              <a:rPr lang="es-ES" sz="2200" dirty="0">
                <a:latin typeface="+mj-ea"/>
              </a:rPr>
            </a:br>
            <a:br>
              <a:rPr lang="es-ES" sz="2200" dirty="0">
                <a:latin typeface="+mj-ea"/>
              </a:rPr>
            </a:br>
            <a:r>
              <a:rPr lang="es-ES" sz="2200" dirty="0">
                <a:latin typeface="+mj-ea"/>
              </a:rPr>
              <a:t>MODULE 1, TOPIC 3, </a:t>
            </a:r>
            <a:r>
              <a:rPr lang="es-ES" sz="2200" dirty="0" err="1">
                <a:latin typeface="+mj-ea"/>
              </a:rPr>
              <a:t>Part</a:t>
            </a:r>
            <a:r>
              <a:rPr lang="es-ES" sz="2200" dirty="0">
                <a:latin typeface="+mj-ea"/>
              </a:rPr>
              <a:t> 1</a:t>
            </a:r>
            <a:br>
              <a:rPr lang="es-ES" sz="2200" dirty="0">
                <a:latin typeface="+mj-ea"/>
              </a:rPr>
            </a:br>
            <a:r>
              <a:rPr lang="es-ES" sz="2200" dirty="0" err="1">
                <a:latin typeface="+mj-ea"/>
              </a:rPr>
              <a:t>Evidence-Based</a:t>
            </a:r>
            <a:r>
              <a:rPr lang="es-ES" sz="2200" dirty="0">
                <a:latin typeface="+mj-ea"/>
              </a:rPr>
              <a:t> </a:t>
            </a:r>
            <a:r>
              <a:rPr lang="es-ES" sz="2200" dirty="0" err="1">
                <a:latin typeface="+mj-ea"/>
              </a:rPr>
              <a:t>Practices</a:t>
            </a:r>
            <a:r>
              <a:rPr lang="es-ES" sz="2200" dirty="0">
                <a:latin typeface="+mj-ea"/>
              </a:rPr>
              <a:t>: INTRODUCTION</a:t>
            </a:r>
            <a:br>
              <a:rPr lang="es-ES" sz="2200" dirty="0">
                <a:latin typeface="+mj-ea"/>
              </a:rPr>
            </a:br>
            <a:br>
              <a:rPr lang="es-ES" sz="2200" dirty="0">
                <a:latin typeface="+mj-ea"/>
              </a:rPr>
            </a:br>
            <a:r>
              <a:rPr lang="es-ES" sz="2200" b="1" dirty="0">
                <a:solidFill>
                  <a:srgbClr val="FFFF00"/>
                </a:solidFill>
                <a:effectLst/>
                <a:latin typeface="+mj-ea"/>
              </a:rPr>
              <a:t>Módulo 1, Tema 3, Parte 1</a:t>
            </a:r>
            <a:br>
              <a:rPr lang="es-ES" sz="2200" dirty="0">
                <a:solidFill>
                  <a:srgbClr val="FFFF00"/>
                </a:solidFill>
                <a:effectLst/>
                <a:latin typeface="+mj-ea"/>
              </a:rPr>
            </a:br>
            <a:r>
              <a:rPr lang="es-ES" sz="2200" dirty="0">
                <a:solidFill>
                  <a:srgbClr val="FFFF00"/>
                </a:solidFill>
                <a:effectLst/>
                <a:latin typeface="+mj-ea"/>
              </a:rPr>
              <a:t>Prácticas basadas en la evidencia</a:t>
            </a:r>
            <a:br>
              <a:rPr lang="es-ES" sz="2200" dirty="0">
                <a:latin typeface="+mj-ea"/>
              </a:rPr>
            </a:br>
            <a:br>
              <a:rPr lang="es-ES" sz="1800" dirty="0">
                <a:effectLst/>
                <a:latin typeface="Times New Roman" panose="02020603050405020304" pitchFamily="18" charset="0"/>
                <a:ea typeface="Times New Roman" panose="02020603050405020304" pitchFamily="18" charset="0"/>
              </a:rPr>
            </a:b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Title 1"/>
          <p:cNvSpPr txBox="1">
            <a:spLocks noGrp="1"/>
          </p:cNvSpPr>
          <p:nvPr>
            <p:ph type="title"/>
          </p:nvPr>
        </p:nvSpPr>
        <p:spPr>
          <a:xfrm>
            <a:off x="680320" y="753228"/>
            <a:ext cx="9613863" cy="1080939"/>
          </a:xfrm>
          <a:prstGeom prst="rect">
            <a:avLst/>
          </a:prstGeom>
        </p:spPr>
        <p:txBody>
          <a:bodyPr/>
          <a:lstStyle/>
          <a:p>
            <a:r>
              <a:rPr dirty="0"/>
              <a:t>Resource-based practices</a:t>
            </a:r>
            <a:br>
              <a:rPr lang="es-ES" dirty="0"/>
            </a:br>
            <a:r>
              <a:rPr lang="es-ES" dirty="0">
                <a:solidFill>
                  <a:srgbClr val="FFFF00"/>
                </a:solidFill>
              </a:rPr>
              <a:t>Prácticas basadas en los recursos</a:t>
            </a:r>
            <a:endParaRPr dirty="0">
              <a:solidFill>
                <a:srgbClr val="FFFF00"/>
              </a:solidFill>
            </a:endParaRPr>
          </a:p>
        </p:txBody>
      </p:sp>
      <p:sp>
        <p:nvSpPr>
          <p:cNvPr id="225" name="Content Placeholder 2"/>
          <p:cNvSpPr txBox="1">
            <a:spLocks noGrp="1"/>
          </p:cNvSpPr>
          <p:nvPr>
            <p:ph type="body" idx="1"/>
          </p:nvPr>
        </p:nvSpPr>
        <p:spPr>
          <a:xfrm>
            <a:off x="680320" y="2336872"/>
            <a:ext cx="9613863" cy="3599319"/>
          </a:xfrm>
          <a:prstGeom prst="rect">
            <a:avLst/>
          </a:prstGeom>
        </p:spPr>
        <p:txBody>
          <a:bodyPr>
            <a:normAutofit fontScale="92500" lnSpcReduction="10000"/>
          </a:bodyPr>
          <a:lstStyle/>
          <a:p>
            <a:r>
              <a:rPr sz="1900" dirty="0">
                <a:latin typeface="+mj-ea"/>
              </a:rPr>
              <a:t>Resource-based intervention practices consist of a set of strategies that focus on mobilizing and providing resources and supports to individuals and families in order to achieve desired outcomes.</a:t>
            </a:r>
          </a:p>
          <a:p>
            <a:r>
              <a:rPr sz="1900" dirty="0">
                <a:latin typeface="+mj-ea"/>
              </a:rPr>
              <a:t>Resource-based intervention is associated with positive outcomes for children and families.</a:t>
            </a:r>
          </a:p>
          <a:p>
            <a:r>
              <a:rPr sz="1900" dirty="0">
                <a:latin typeface="+mj-ea"/>
              </a:rPr>
              <a:t>Resources can include a wide range of formal and informal supports within a community.</a:t>
            </a:r>
            <a:endParaRPr lang="es-ES" sz="1900" dirty="0">
              <a:latin typeface="+mj-ea"/>
            </a:endParaRPr>
          </a:p>
          <a:p>
            <a:pPr marL="342900" lvl="0" indent="-342900">
              <a:buFont typeface="Symbol" pitchFamily="2" charset="2"/>
              <a:buChar char=""/>
            </a:pPr>
            <a:r>
              <a:rPr lang="es-ES" sz="1900" b="1" dirty="0">
                <a:solidFill>
                  <a:srgbClr val="FFFF00"/>
                </a:solidFill>
                <a:effectLst/>
                <a:latin typeface="+mj-ea"/>
              </a:rPr>
              <a:t>Las prácticas de intervención basadas en recursos consisten en un conjunto de estrategias que se centran en movilizar y proporcionar recursos y apoyos a las personas y las familias para lograr los resultados deseados.</a:t>
            </a:r>
          </a:p>
          <a:p>
            <a:pPr marL="342900" lvl="0" indent="-342900">
              <a:buFont typeface="Symbol" pitchFamily="2" charset="2"/>
              <a:buChar char=""/>
            </a:pPr>
            <a:r>
              <a:rPr lang="es-ES" sz="1900" b="1" dirty="0">
                <a:solidFill>
                  <a:srgbClr val="FFFF00"/>
                </a:solidFill>
                <a:effectLst/>
                <a:latin typeface="+mj-ea"/>
              </a:rPr>
              <a:t>La intervención basada en recursos se asocia a resultados positivos para los niños y las familias.</a:t>
            </a:r>
          </a:p>
          <a:p>
            <a:pPr marL="342900" lvl="0" indent="-342900">
              <a:buFont typeface="Symbol" pitchFamily="2" charset="2"/>
              <a:buChar char=""/>
            </a:pPr>
            <a:r>
              <a:rPr lang="es-ES" sz="1900" b="1" dirty="0">
                <a:solidFill>
                  <a:srgbClr val="FFFF00"/>
                </a:solidFill>
                <a:effectLst/>
                <a:latin typeface="+mj-ea"/>
              </a:rPr>
              <a:t>Los recursos pueden incluir una amplia gama de apoyos formales e informales dentro de una comunidad.</a:t>
            </a:r>
          </a:p>
          <a:p>
            <a:endParaRPr dirty="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Title 1"/>
          <p:cNvSpPr txBox="1">
            <a:spLocks noGrp="1"/>
          </p:cNvSpPr>
          <p:nvPr>
            <p:ph type="title"/>
          </p:nvPr>
        </p:nvSpPr>
        <p:spPr>
          <a:xfrm>
            <a:off x="680320" y="753228"/>
            <a:ext cx="9613863" cy="1080939"/>
          </a:xfrm>
          <a:prstGeom prst="rect">
            <a:avLst/>
          </a:prstGeom>
        </p:spPr>
        <p:txBody>
          <a:bodyPr/>
          <a:lstStyle/>
          <a:p>
            <a:r>
              <a:rPr dirty="0"/>
              <a:t>What are formal supports?</a:t>
            </a:r>
            <a:r>
              <a:rPr lang="es-ES" dirty="0"/>
              <a:t> </a:t>
            </a:r>
            <a:br>
              <a:rPr lang="es-ES" dirty="0"/>
            </a:br>
            <a:r>
              <a:rPr lang="es-ES" dirty="0">
                <a:solidFill>
                  <a:srgbClr val="FFFF00"/>
                </a:solidFill>
              </a:rPr>
              <a:t>¿Qué son los apoyos formales?</a:t>
            </a:r>
            <a:endParaRPr dirty="0">
              <a:solidFill>
                <a:srgbClr val="FFFF00"/>
              </a:solidFill>
            </a:endParaRPr>
          </a:p>
        </p:txBody>
      </p:sp>
      <p:pic>
        <p:nvPicPr>
          <p:cNvPr id="228" name="Picture 3" descr="Picture 3"/>
          <p:cNvPicPr>
            <a:picLocks noChangeAspect="1"/>
          </p:cNvPicPr>
          <p:nvPr/>
        </p:nvPicPr>
        <p:blipFill>
          <a:blip r:embed="rId2"/>
          <a:stretch>
            <a:fillRect/>
          </a:stretch>
        </p:blipFill>
        <p:spPr>
          <a:xfrm>
            <a:off x="3520642" y="2031855"/>
            <a:ext cx="3248027" cy="4733927"/>
          </a:xfrm>
          <a:prstGeom prst="rect">
            <a:avLst/>
          </a:prstGeom>
          <a:ln w="12700">
            <a:miter lim="400000"/>
          </a:ln>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Title 1"/>
          <p:cNvSpPr txBox="1">
            <a:spLocks noGrp="1"/>
          </p:cNvSpPr>
          <p:nvPr>
            <p:ph type="title"/>
          </p:nvPr>
        </p:nvSpPr>
        <p:spPr>
          <a:xfrm>
            <a:off x="723182" y="738940"/>
            <a:ext cx="9613863" cy="1080939"/>
          </a:xfrm>
          <a:prstGeom prst="rect">
            <a:avLst/>
          </a:prstGeom>
        </p:spPr>
        <p:txBody>
          <a:bodyPr/>
          <a:lstStyle/>
          <a:p>
            <a:r>
              <a:rPr dirty="0"/>
              <a:t>What are informal supports?</a:t>
            </a:r>
            <a:r>
              <a:rPr lang="es-ES" dirty="0"/>
              <a:t> </a:t>
            </a:r>
            <a:br>
              <a:rPr lang="es-ES" dirty="0"/>
            </a:br>
            <a:r>
              <a:rPr lang="es-ES" dirty="0">
                <a:solidFill>
                  <a:srgbClr val="FFFF00"/>
                </a:solidFill>
              </a:rPr>
              <a:t>¿Qué son los apoyos informales?</a:t>
            </a:r>
            <a:endParaRPr dirty="0">
              <a:solidFill>
                <a:srgbClr val="FFFF00"/>
              </a:solidFill>
            </a:endParaRPr>
          </a:p>
        </p:txBody>
      </p:sp>
      <p:pic>
        <p:nvPicPr>
          <p:cNvPr id="231" name="Picture 3" descr="Picture 3"/>
          <p:cNvPicPr>
            <a:picLocks noChangeAspect="1"/>
          </p:cNvPicPr>
          <p:nvPr/>
        </p:nvPicPr>
        <p:blipFill>
          <a:blip r:embed="rId2"/>
          <a:stretch>
            <a:fillRect/>
          </a:stretch>
        </p:blipFill>
        <p:spPr>
          <a:xfrm>
            <a:off x="2634239" y="2002845"/>
            <a:ext cx="3228976" cy="4772028"/>
          </a:xfrm>
          <a:prstGeom prst="rect">
            <a:avLst/>
          </a:prstGeom>
          <a:ln w="12700">
            <a:miter lim="400000"/>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 name="Title 1"/>
          <p:cNvSpPr txBox="1">
            <a:spLocks noGrp="1"/>
          </p:cNvSpPr>
          <p:nvPr>
            <p:ph type="title"/>
          </p:nvPr>
        </p:nvSpPr>
        <p:spPr>
          <a:xfrm>
            <a:off x="680320" y="753228"/>
            <a:ext cx="9613863" cy="1080939"/>
          </a:xfrm>
          <a:prstGeom prst="rect">
            <a:avLst/>
          </a:prstGeom>
        </p:spPr>
        <p:txBody>
          <a:bodyPr>
            <a:normAutofit/>
          </a:bodyPr>
          <a:lstStyle>
            <a:lvl1pPr defTabSz="905255">
              <a:defRPr sz="3500"/>
            </a:lvl1pPr>
          </a:lstStyle>
          <a:p>
            <a:r>
              <a:rPr sz="2400" dirty="0"/>
              <a:t>How does the ECI practitioner implement evidence-based practices?</a:t>
            </a:r>
            <a:r>
              <a:rPr lang="es-ES" sz="2400" dirty="0"/>
              <a:t> </a:t>
            </a:r>
            <a:br>
              <a:rPr lang="es-ES" sz="2400" dirty="0"/>
            </a:br>
            <a:r>
              <a:rPr lang="es-ES" sz="2400" dirty="0">
                <a:solidFill>
                  <a:srgbClr val="FFFF00"/>
                </a:solidFill>
              </a:rPr>
              <a:t>¿Cómo aplica el profesional de ECI las prácticas basadas en la evidencia?</a:t>
            </a:r>
            <a:endParaRPr sz="2400" dirty="0">
              <a:solidFill>
                <a:srgbClr val="FFFF00"/>
              </a:solidFill>
            </a:endParaRPr>
          </a:p>
        </p:txBody>
      </p:sp>
      <p:sp>
        <p:nvSpPr>
          <p:cNvPr id="234" name="Content Placeholder 2"/>
          <p:cNvSpPr txBox="1">
            <a:spLocks noGrp="1"/>
          </p:cNvSpPr>
          <p:nvPr>
            <p:ph type="body" idx="1"/>
          </p:nvPr>
        </p:nvSpPr>
        <p:spPr>
          <a:xfrm>
            <a:off x="680320" y="2336872"/>
            <a:ext cx="9613863" cy="4163941"/>
          </a:xfrm>
          <a:prstGeom prst="rect">
            <a:avLst/>
          </a:prstGeom>
        </p:spPr>
        <p:txBody>
          <a:bodyPr>
            <a:noAutofit/>
          </a:bodyPr>
          <a:lstStyle/>
          <a:p>
            <a:pPr>
              <a:lnSpc>
                <a:spcPct val="81000"/>
              </a:lnSpc>
            </a:pPr>
            <a:r>
              <a:rPr sz="1800" dirty="0"/>
              <a:t>It helps parents identify existing resources in order to achieve the goals they have set;</a:t>
            </a:r>
          </a:p>
          <a:p>
            <a:pPr>
              <a:lnSpc>
                <a:spcPct val="81000"/>
              </a:lnSpc>
            </a:pPr>
            <a:r>
              <a:rPr sz="1800" dirty="0"/>
              <a:t>Helps parents identify additional informal and formal resources that can help them achieve their goals;</a:t>
            </a:r>
          </a:p>
          <a:p>
            <a:pPr>
              <a:lnSpc>
                <a:spcPct val="81000"/>
              </a:lnSpc>
            </a:pPr>
            <a:r>
              <a:rPr sz="1800" dirty="0"/>
              <a:t>Supports families to use resources in ways that strengthen their abilities and/or capacities;</a:t>
            </a:r>
          </a:p>
          <a:p>
            <a:pPr>
              <a:lnSpc>
                <a:spcPct val="81000"/>
              </a:lnSpc>
            </a:pPr>
            <a:r>
              <a:rPr sz="1800" dirty="0"/>
              <a:t>It asks families how much help they need instead of making assumptions.</a:t>
            </a:r>
            <a:r>
              <a:rPr lang="es-ES" sz="1800" dirty="0"/>
              <a:t> </a:t>
            </a:r>
          </a:p>
          <a:p>
            <a:pPr>
              <a:lnSpc>
                <a:spcPct val="81000"/>
              </a:lnSpc>
            </a:pPr>
            <a:r>
              <a:rPr lang="es-ES" sz="1800" b="1" dirty="0">
                <a:solidFill>
                  <a:srgbClr val="FFFF00"/>
                </a:solidFill>
              </a:rPr>
              <a:t>Ayuda a los padres a identificar los recursos existentes para alcanzar los objetivos que se han fijado;</a:t>
            </a:r>
          </a:p>
          <a:p>
            <a:pPr>
              <a:lnSpc>
                <a:spcPct val="81000"/>
              </a:lnSpc>
            </a:pPr>
            <a:r>
              <a:rPr lang="es-ES" sz="1800" b="1" dirty="0">
                <a:solidFill>
                  <a:srgbClr val="FFFF00"/>
                </a:solidFill>
              </a:rPr>
              <a:t>Ayuda a los padres a identificar los recursos informales y formales adicionales que pueden ayudarles a alcanzar sus objetivos;</a:t>
            </a:r>
          </a:p>
          <a:p>
            <a:pPr>
              <a:lnSpc>
                <a:spcPct val="81000"/>
              </a:lnSpc>
            </a:pPr>
            <a:r>
              <a:rPr lang="es-ES" sz="1800" b="1" dirty="0">
                <a:solidFill>
                  <a:srgbClr val="FFFF00"/>
                </a:solidFill>
              </a:rPr>
              <a:t>Apoya a las familias para que utilicen los recursos de forma que refuercen sus habilidades y/o capacidades;</a:t>
            </a:r>
          </a:p>
          <a:p>
            <a:pPr>
              <a:lnSpc>
                <a:spcPct val="81000"/>
              </a:lnSpc>
            </a:pPr>
            <a:r>
              <a:rPr lang="es-ES" sz="1800" b="1" dirty="0">
                <a:solidFill>
                  <a:srgbClr val="FFFF00"/>
                </a:solidFill>
              </a:rPr>
              <a:t>Pregunta a las familias cuánta ayuda necesitan en lugar de hacer suposiciones. </a:t>
            </a:r>
            <a:endParaRPr sz="1800" b="1" dirty="0">
              <a:solidFill>
                <a:srgbClr val="FFFF00"/>
              </a:solidFill>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Title 1"/>
          <p:cNvSpPr txBox="1">
            <a:spLocks noGrp="1"/>
          </p:cNvSpPr>
          <p:nvPr>
            <p:ph type="title"/>
          </p:nvPr>
        </p:nvSpPr>
        <p:spPr>
          <a:xfrm>
            <a:off x="680320" y="753228"/>
            <a:ext cx="9613863" cy="1080939"/>
          </a:xfrm>
          <a:prstGeom prst="rect">
            <a:avLst/>
          </a:prstGeom>
        </p:spPr>
        <p:txBody>
          <a:bodyPr/>
          <a:lstStyle/>
          <a:p>
            <a:endParaRPr/>
          </a:p>
        </p:txBody>
      </p:sp>
      <p:sp>
        <p:nvSpPr>
          <p:cNvPr id="237" name="Content Placeholder 2"/>
          <p:cNvSpPr txBox="1">
            <a:spLocks noGrp="1"/>
          </p:cNvSpPr>
          <p:nvPr>
            <p:ph type="body" idx="1"/>
          </p:nvPr>
        </p:nvSpPr>
        <p:spPr>
          <a:xfrm>
            <a:off x="680320" y="2336872"/>
            <a:ext cx="9613863" cy="3599319"/>
          </a:xfrm>
          <a:prstGeom prst="rect">
            <a:avLst/>
          </a:prstGeom>
        </p:spPr>
        <p:txBody>
          <a:bodyPr>
            <a:normAutofit lnSpcReduction="10000"/>
          </a:bodyPr>
          <a:lstStyle/>
          <a:p>
            <a:pPr marL="0" indent="0">
              <a:buSzTx/>
              <a:buNone/>
              <a:defRPr sz="3600"/>
            </a:pPr>
            <a:r>
              <a:rPr dirty="0"/>
              <a:t>NEXT:</a:t>
            </a:r>
          </a:p>
          <a:p>
            <a:pPr marL="0" indent="0">
              <a:buSzTx/>
              <a:buNone/>
              <a:defRPr sz="3600"/>
            </a:pPr>
            <a:r>
              <a:rPr dirty="0"/>
              <a:t>Module 1, Topic 3, Part 3</a:t>
            </a:r>
          </a:p>
          <a:p>
            <a:pPr marL="0" indent="0">
              <a:buSzTx/>
              <a:buNone/>
              <a:defRPr sz="3600"/>
            </a:pPr>
            <a:r>
              <a:rPr dirty="0"/>
              <a:t>Natural learning environments</a:t>
            </a:r>
            <a:endParaRPr lang="es-ES" dirty="0"/>
          </a:p>
          <a:p>
            <a:pPr marL="0" indent="0">
              <a:buSzTx/>
              <a:buNone/>
              <a:defRPr sz="3600"/>
            </a:pPr>
            <a:r>
              <a:rPr lang="es-ES" dirty="0">
                <a:solidFill>
                  <a:srgbClr val="FFFF00"/>
                </a:solidFill>
              </a:rPr>
              <a:t>SIGUIENTE:</a:t>
            </a:r>
          </a:p>
          <a:p>
            <a:pPr marL="0" indent="0">
              <a:buSzTx/>
              <a:buNone/>
              <a:defRPr sz="3600"/>
            </a:pPr>
            <a:r>
              <a:rPr lang="es-ES" dirty="0">
                <a:solidFill>
                  <a:srgbClr val="FFFF00"/>
                </a:solidFill>
              </a:rPr>
              <a:t>Módulo 1, Tema 3, Parte 3</a:t>
            </a:r>
          </a:p>
          <a:p>
            <a:pPr marL="0" indent="0">
              <a:buSzTx/>
              <a:buNone/>
              <a:defRPr sz="3600"/>
            </a:pPr>
            <a:r>
              <a:rPr lang="es-ES" dirty="0">
                <a:solidFill>
                  <a:srgbClr val="FFFF00"/>
                </a:solidFill>
              </a:rPr>
              <a:t>Entornos naturales de aprendizaje</a:t>
            </a:r>
            <a:endParaRPr dirty="0">
              <a:solidFill>
                <a:srgbClr val="FFFF00"/>
              </a:solidFill>
            </a:endParaRP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Title 1"/>
          <p:cNvSpPr txBox="1">
            <a:spLocks noGrp="1"/>
          </p:cNvSpPr>
          <p:nvPr>
            <p:ph type="ctrTitle"/>
          </p:nvPr>
        </p:nvSpPr>
        <p:spPr>
          <a:xfrm>
            <a:off x="680322" y="2733707"/>
            <a:ext cx="8144134" cy="1373072"/>
          </a:xfrm>
          <a:prstGeom prst="rect">
            <a:avLst/>
          </a:prstGeom>
        </p:spPr>
        <p:txBody>
          <a:bodyPr>
            <a:normAutofit/>
          </a:bodyPr>
          <a:lstStyle>
            <a:lvl1pPr defTabSz="777240">
              <a:defRPr sz="4500"/>
            </a:lvl1pPr>
          </a:lstStyle>
          <a:p>
            <a:r>
              <a:rPr sz="2200" dirty="0"/>
              <a:t>MODULE 1, TOPIC 3, Part 3 Natural learning environments</a:t>
            </a:r>
            <a:br>
              <a:rPr lang="es-ES" dirty="0"/>
            </a:br>
            <a:r>
              <a:rPr lang="es-ES" sz="3100" dirty="0">
                <a:solidFill>
                  <a:srgbClr val="FFFF00"/>
                </a:solidFill>
              </a:rPr>
              <a:t>MÓDULO 1, TEMA 3, Parte 3 Entornos naturales de aprendizaje</a:t>
            </a:r>
            <a:endParaRPr sz="3100" dirty="0">
              <a:solidFill>
                <a:srgbClr val="FFFF00"/>
              </a:solidFill>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Title 1"/>
          <p:cNvSpPr txBox="1">
            <a:spLocks noGrp="1"/>
          </p:cNvSpPr>
          <p:nvPr>
            <p:ph type="title"/>
          </p:nvPr>
        </p:nvSpPr>
        <p:spPr>
          <a:xfrm>
            <a:off x="680320" y="753228"/>
            <a:ext cx="9613863" cy="1080939"/>
          </a:xfrm>
          <a:prstGeom prst="rect">
            <a:avLst/>
          </a:prstGeom>
        </p:spPr>
        <p:txBody>
          <a:bodyPr/>
          <a:lstStyle/>
          <a:p>
            <a:endParaRPr/>
          </a:p>
        </p:txBody>
      </p:sp>
      <p:pic>
        <p:nvPicPr>
          <p:cNvPr id="242" name="Picture 3" descr="Picture 3"/>
          <p:cNvPicPr>
            <a:picLocks noChangeAspect="1"/>
          </p:cNvPicPr>
          <p:nvPr/>
        </p:nvPicPr>
        <p:blipFill>
          <a:blip r:embed="rId2"/>
          <a:stretch>
            <a:fillRect/>
          </a:stretch>
        </p:blipFill>
        <p:spPr>
          <a:xfrm>
            <a:off x="1369379" y="2435655"/>
            <a:ext cx="8235744" cy="3457145"/>
          </a:xfrm>
          <a:prstGeom prst="rect">
            <a:avLst/>
          </a:prstGeom>
          <a:ln w="12700">
            <a:miter lim="400000"/>
          </a:ln>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 name="Title 1"/>
          <p:cNvSpPr txBox="1">
            <a:spLocks noGrp="1"/>
          </p:cNvSpPr>
          <p:nvPr>
            <p:ph type="title"/>
          </p:nvPr>
        </p:nvSpPr>
        <p:spPr>
          <a:xfrm>
            <a:off x="680320" y="753228"/>
            <a:ext cx="9613863" cy="1080939"/>
          </a:xfrm>
          <a:prstGeom prst="rect">
            <a:avLst/>
          </a:prstGeom>
        </p:spPr>
        <p:txBody>
          <a:bodyPr/>
          <a:lstStyle/>
          <a:p>
            <a:r>
              <a:t>Natural learning environments</a:t>
            </a:r>
          </a:p>
        </p:txBody>
      </p:sp>
      <p:sp>
        <p:nvSpPr>
          <p:cNvPr id="245" name="Content Placeholder 2"/>
          <p:cNvSpPr txBox="1">
            <a:spLocks noGrp="1"/>
          </p:cNvSpPr>
          <p:nvPr>
            <p:ph type="body" idx="1"/>
          </p:nvPr>
        </p:nvSpPr>
        <p:spPr>
          <a:xfrm>
            <a:off x="680320" y="2336872"/>
            <a:ext cx="9613863" cy="3599319"/>
          </a:xfrm>
          <a:prstGeom prst="rect">
            <a:avLst/>
          </a:prstGeom>
        </p:spPr>
        <p:txBody>
          <a:bodyPr/>
          <a:lstStyle/>
          <a:p>
            <a:pPr marL="0" indent="0">
              <a:buSzTx/>
              <a:buNone/>
            </a:pPr>
            <a:r>
              <a:t>Natural learning environments have 3 characteristics:</a:t>
            </a:r>
          </a:p>
          <a:p>
            <a:pPr marL="0" indent="0">
              <a:buSzTx/>
              <a:buNone/>
            </a:pPr>
            <a:endParaRPr/>
          </a:p>
          <a:p>
            <a:pPr marL="0" indent="0">
              <a:buSzTx/>
              <a:buNone/>
            </a:pPr>
            <a:r>
              <a:t>Daily activity settings;</a:t>
            </a:r>
          </a:p>
          <a:p>
            <a:pPr marL="0" indent="0">
              <a:buSzTx/>
              <a:buNone/>
            </a:pPr>
            <a:r>
              <a:t>Interest-based learning;</a:t>
            </a:r>
          </a:p>
          <a:p>
            <a:pPr marL="0" indent="0">
              <a:buSzTx/>
              <a:buNone/>
            </a:pPr>
            <a:r>
              <a:t>Parent/caregiver reaction.</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Title 1"/>
          <p:cNvSpPr txBox="1">
            <a:spLocks noGrp="1"/>
          </p:cNvSpPr>
          <p:nvPr>
            <p:ph type="title"/>
          </p:nvPr>
        </p:nvSpPr>
        <p:spPr>
          <a:xfrm>
            <a:off x="680320" y="753228"/>
            <a:ext cx="9613863" cy="1080939"/>
          </a:xfrm>
          <a:prstGeom prst="rect">
            <a:avLst/>
          </a:prstGeom>
        </p:spPr>
        <p:txBody>
          <a:bodyPr/>
          <a:lstStyle/>
          <a:p>
            <a:r>
              <a:t>Settings for daily activities</a:t>
            </a:r>
          </a:p>
        </p:txBody>
      </p:sp>
      <p:sp>
        <p:nvSpPr>
          <p:cNvPr id="248" name="Content Placeholder 2"/>
          <p:cNvSpPr txBox="1">
            <a:spLocks noGrp="1"/>
          </p:cNvSpPr>
          <p:nvPr>
            <p:ph type="body" idx="1"/>
          </p:nvPr>
        </p:nvSpPr>
        <p:spPr>
          <a:xfrm>
            <a:off x="680320" y="2336872"/>
            <a:ext cx="9613863" cy="3599319"/>
          </a:xfrm>
          <a:prstGeom prst="rect">
            <a:avLst/>
          </a:prstGeom>
        </p:spPr>
        <p:txBody>
          <a:bodyPr/>
          <a:lstStyle>
            <a:lvl1pPr marL="0" indent="0">
              <a:buSzTx/>
              <a:buNone/>
            </a:lvl1pPr>
          </a:lstStyle>
          <a:p>
            <a:r>
              <a:t>Children benefit in many ways from intervention practices that use everyday activity settings as sources for competence-enriching experiences.</a:t>
            </a:r>
          </a:p>
        </p:txBody>
      </p:sp>
      <p:pic>
        <p:nvPicPr>
          <p:cNvPr id="249" name="Picture 3" descr="Picture 3"/>
          <p:cNvPicPr>
            <a:picLocks noChangeAspect="1"/>
          </p:cNvPicPr>
          <p:nvPr/>
        </p:nvPicPr>
        <p:blipFill>
          <a:blip r:embed="rId2"/>
          <a:stretch>
            <a:fillRect/>
          </a:stretch>
        </p:blipFill>
        <p:spPr>
          <a:xfrm>
            <a:off x="2392939" y="3486294"/>
            <a:ext cx="5743577" cy="3228977"/>
          </a:xfrm>
          <a:prstGeom prst="rect">
            <a:avLst/>
          </a:prstGeom>
          <a:ln w="12700">
            <a:miter lim="400000"/>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Title 1"/>
          <p:cNvSpPr txBox="1">
            <a:spLocks noGrp="1"/>
          </p:cNvSpPr>
          <p:nvPr>
            <p:ph type="title"/>
          </p:nvPr>
        </p:nvSpPr>
        <p:spPr>
          <a:xfrm>
            <a:off x="680320" y="753228"/>
            <a:ext cx="9613863" cy="1080939"/>
          </a:xfrm>
          <a:prstGeom prst="rect">
            <a:avLst/>
          </a:prstGeom>
        </p:spPr>
        <p:txBody>
          <a:bodyPr/>
          <a:lstStyle/>
          <a:p>
            <a:r>
              <a:t>Settings for daily activities</a:t>
            </a:r>
          </a:p>
        </p:txBody>
      </p:sp>
      <p:sp>
        <p:nvSpPr>
          <p:cNvPr id="252" name="Content Placeholder 2"/>
          <p:cNvSpPr txBox="1">
            <a:spLocks noGrp="1"/>
          </p:cNvSpPr>
          <p:nvPr>
            <p:ph type="body" idx="1"/>
          </p:nvPr>
        </p:nvSpPr>
        <p:spPr>
          <a:xfrm>
            <a:off x="680320" y="2336872"/>
            <a:ext cx="9613863" cy="3599319"/>
          </a:xfrm>
          <a:prstGeom prst="rect">
            <a:avLst/>
          </a:prstGeom>
        </p:spPr>
        <p:txBody>
          <a:bodyPr/>
          <a:lstStyle/>
          <a:p>
            <a:r>
              <a:t>Everyday family and community activities, settings, experiences, and opportunities are important contexts for the acquisition of a range of behavioral and developmental competencies in young children.</a:t>
            </a:r>
          </a:p>
        </p:txBody>
      </p:sp>
      <p:pic>
        <p:nvPicPr>
          <p:cNvPr id="253" name="Picture 3" descr="Picture 3"/>
          <p:cNvPicPr>
            <a:picLocks noChangeAspect="1"/>
          </p:cNvPicPr>
          <p:nvPr/>
        </p:nvPicPr>
        <p:blipFill>
          <a:blip r:embed="rId2"/>
          <a:stretch>
            <a:fillRect/>
          </a:stretch>
        </p:blipFill>
        <p:spPr>
          <a:xfrm>
            <a:off x="2513589" y="3776950"/>
            <a:ext cx="4486277" cy="2943227"/>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 name="Title 1"/>
          <p:cNvSpPr txBox="1">
            <a:spLocks noGrp="1"/>
          </p:cNvSpPr>
          <p:nvPr>
            <p:ph type="title"/>
          </p:nvPr>
        </p:nvSpPr>
        <p:spPr>
          <a:xfrm>
            <a:off x="1289068" y="491490"/>
            <a:ext cx="9613863" cy="1365537"/>
          </a:xfrm>
          <a:prstGeom prst="rect">
            <a:avLst/>
          </a:prstGeom>
        </p:spPr>
        <p:txBody>
          <a:bodyPr>
            <a:normAutofit fontScale="90000"/>
          </a:bodyPr>
          <a:lstStyle/>
          <a:p>
            <a:r>
              <a:rPr sz="2000" dirty="0">
                <a:latin typeface="+mj-ea"/>
              </a:rPr>
              <a:t>Evidence-based practices in ECI</a:t>
            </a:r>
            <a:r>
              <a:rPr lang="es-ES" sz="2000" b="1" dirty="0">
                <a:solidFill>
                  <a:srgbClr val="000000"/>
                </a:solidFill>
                <a:effectLst/>
                <a:latin typeface="+mj-ea"/>
              </a:rPr>
              <a:t> P</a:t>
            </a:r>
            <a:br>
              <a:rPr lang="es-ES" sz="2000" b="1" dirty="0">
                <a:solidFill>
                  <a:srgbClr val="000000"/>
                </a:solidFill>
                <a:effectLst/>
                <a:latin typeface="+mj-ea"/>
              </a:rPr>
            </a:br>
            <a:r>
              <a:rPr lang="es-ES" sz="2000" b="1" dirty="0">
                <a:solidFill>
                  <a:srgbClr val="000000"/>
                </a:solidFill>
                <a:effectLst/>
                <a:latin typeface="+mj-ea"/>
              </a:rPr>
              <a:t>r Prácticas basadas en pruebas en ECI</a:t>
            </a:r>
            <a:br>
              <a:rPr lang="es-ES" sz="2000" dirty="0">
                <a:effectLst/>
                <a:latin typeface="+mj-ea"/>
              </a:rPr>
            </a:br>
            <a:r>
              <a:rPr lang="es-ES" sz="2000" b="1" dirty="0">
                <a:effectLst/>
                <a:latin typeface="+mj-ea"/>
              </a:rPr>
              <a:t>Pr</a:t>
            </a:r>
            <a:r>
              <a:rPr lang="es-ES" sz="2000" b="1" dirty="0">
                <a:solidFill>
                  <a:srgbClr val="FFFF00"/>
                </a:solidFill>
                <a:effectLst/>
                <a:latin typeface="+mj-ea"/>
              </a:rPr>
              <a:t>ácticas basadas en pruebas en ECI</a:t>
            </a:r>
            <a:br>
              <a:rPr lang="es-ES" sz="1800" dirty="0">
                <a:solidFill>
                  <a:srgbClr val="FFFF00"/>
                </a:solidFill>
                <a:effectLst/>
                <a:latin typeface="Times New Roman" panose="02020603050405020304" pitchFamily="18" charset="0"/>
                <a:ea typeface="Times New Roman" panose="02020603050405020304" pitchFamily="18" charset="0"/>
              </a:rPr>
            </a:br>
            <a:endParaRPr dirty="0">
              <a:solidFill>
                <a:srgbClr val="FFFF00"/>
              </a:solidFill>
            </a:endParaRPr>
          </a:p>
        </p:txBody>
      </p:sp>
      <p:sp>
        <p:nvSpPr>
          <p:cNvPr id="206" name="Content Placeholder 2"/>
          <p:cNvSpPr txBox="1">
            <a:spLocks noGrp="1"/>
          </p:cNvSpPr>
          <p:nvPr>
            <p:ph type="body" idx="1"/>
          </p:nvPr>
        </p:nvSpPr>
        <p:spPr>
          <a:xfrm>
            <a:off x="147781" y="2041236"/>
            <a:ext cx="11905676" cy="4682838"/>
          </a:xfrm>
          <a:prstGeom prst="rect">
            <a:avLst/>
          </a:prstGeom>
        </p:spPr>
        <p:txBody>
          <a:bodyPr>
            <a:normAutofit lnSpcReduction="10000"/>
          </a:bodyPr>
          <a:lstStyle/>
          <a:p>
            <a:pPr>
              <a:lnSpc>
                <a:spcPct val="81000"/>
              </a:lnSpc>
            </a:pPr>
            <a:r>
              <a:rPr sz="2000" dirty="0">
                <a:latin typeface="+mj-ea"/>
              </a:rPr>
              <a:t>It is required that the municipality implementing ECI must have regulations that ensure: "appropriate ECI services, based on scientific research, to the extent practicable, are available to all infants and toddlers with SEN and their families."</a:t>
            </a:r>
          </a:p>
          <a:p>
            <a:pPr>
              <a:lnSpc>
                <a:spcPct val="81000"/>
              </a:lnSpc>
            </a:pPr>
            <a:r>
              <a:rPr sz="2000" dirty="0">
                <a:latin typeface="+mj-ea"/>
              </a:rPr>
              <a:t>The IFSP must include: "A statement of the specific RI services based on peer-reviewed research, to the extent practicable, needed to meet the unique needs of the infant and family."</a:t>
            </a:r>
          </a:p>
          <a:p>
            <a:pPr>
              <a:lnSpc>
                <a:spcPct val="81000"/>
              </a:lnSpc>
            </a:pPr>
            <a:r>
              <a:rPr sz="2000" dirty="0">
                <a:latin typeface="+mj-ea"/>
              </a:rPr>
              <a:t>Principle 7: Interventions with young children and their families must be based on explicit principles, valid practices, the best available research, and relevant laws and regulations.</a:t>
            </a:r>
            <a:endParaRPr lang="es-ES" sz="2000" dirty="0">
              <a:latin typeface="+mj-ea"/>
            </a:endParaRPr>
          </a:p>
          <a:p>
            <a:pPr marL="342900" lvl="0" indent="-342900">
              <a:buFont typeface="Symbol" pitchFamily="2" charset="2"/>
              <a:buChar char=""/>
            </a:pPr>
            <a:r>
              <a:rPr lang="es-ES" sz="2000" b="1" dirty="0">
                <a:solidFill>
                  <a:srgbClr val="FFFF00"/>
                </a:solidFill>
                <a:effectLst/>
                <a:latin typeface="+mj-ea"/>
              </a:rPr>
              <a:t>Se exige que el municipio que implante la ECI cuente con una normativa que garantice que: "los servicios de ECI adecuados, basados en la investigación científica, en la medida de lo posible, estén disponibles para todos los bebés y niños pequeños con NEE y sus familias".</a:t>
            </a:r>
          </a:p>
          <a:p>
            <a:pPr marL="342900" lvl="0" indent="-342900">
              <a:buFont typeface="Symbol" pitchFamily="2" charset="2"/>
              <a:buChar char=""/>
            </a:pPr>
            <a:r>
              <a:rPr lang="es-ES" sz="2000" b="1" dirty="0">
                <a:solidFill>
                  <a:srgbClr val="FFFF00"/>
                </a:solidFill>
                <a:effectLst/>
                <a:latin typeface="+mj-ea"/>
              </a:rPr>
              <a:t>El IFSP debe incluir: "Una declaración de los servicios específicos de RI basados en la investigación revisada por pares, en la medida de lo posible, necesarios para satisfacer las necesidades únicas del lactante y su familia."</a:t>
            </a:r>
          </a:p>
          <a:p>
            <a:pPr marL="342900" lvl="0" indent="-342900">
              <a:buFont typeface="Symbol" pitchFamily="2" charset="2"/>
              <a:buChar char=""/>
            </a:pPr>
            <a:r>
              <a:rPr lang="es-ES" sz="2000" b="1" dirty="0">
                <a:solidFill>
                  <a:srgbClr val="FFFF00"/>
                </a:solidFill>
                <a:effectLst/>
                <a:latin typeface="+mj-ea"/>
              </a:rPr>
              <a:t>Principio 7: Las intervenciones con niños pequeños y sus familias deben basarse en principios explícitos, prácticas válidas, la mejor investigación disponible y las leyes y normativas pertinentes.</a:t>
            </a:r>
          </a:p>
          <a:p>
            <a:pPr>
              <a:lnSpc>
                <a:spcPct val="81000"/>
              </a:lnSpc>
            </a:pPr>
            <a:endParaRPr dirty="0"/>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Title 1"/>
          <p:cNvSpPr txBox="1">
            <a:spLocks noGrp="1"/>
          </p:cNvSpPr>
          <p:nvPr>
            <p:ph type="title"/>
          </p:nvPr>
        </p:nvSpPr>
        <p:spPr>
          <a:xfrm>
            <a:off x="680320" y="753228"/>
            <a:ext cx="9613863" cy="1080939"/>
          </a:xfrm>
          <a:prstGeom prst="rect">
            <a:avLst/>
          </a:prstGeom>
        </p:spPr>
        <p:txBody>
          <a:bodyPr/>
          <a:lstStyle/>
          <a:p>
            <a:r>
              <a:t>Learning based on the child's interest</a:t>
            </a:r>
          </a:p>
        </p:txBody>
      </p:sp>
      <p:sp>
        <p:nvSpPr>
          <p:cNvPr id="256" name="Content Placeholder 2"/>
          <p:cNvSpPr txBox="1">
            <a:spLocks noGrp="1"/>
          </p:cNvSpPr>
          <p:nvPr>
            <p:ph type="body" idx="1"/>
          </p:nvPr>
        </p:nvSpPr>
        <p:spPr>
          <a:xfrm>
            <a:off x="680320" y="2336872"/>
            <a:ext cx="9613863" cy="3599319"/>
          </a:xfrm>
          <a:prstGeom prst="rect">
            <a:avLst/>
          </a:prstGeom>
        </p:spPr>
        <p:txBody>
          <a:bodyPr/>
          <a:lstStyle/>
          <a:p>
            <a:pPr marL="0" indent="0">
              <a:buSzTx/>
              <a:buNone/>
            </a:pPr>
            <a:r>
              <a:t>Consists of:</a:t>
            </a:r>
          </a:p>
          <a:p>
            <a:pPr marL="0" indent="0">
              <a:buSzTx/>
              <a:buNone/>
            </a:pPr>
            <a:r>
              <a:t>Engaging the child in activities with people, objects and experiences that they find fun and enjoy and that hold their attention.</a:t>
            </a:r>
          </a:p>
        </p:txBody>
      </p:sp>
      <p:pic>
        <p:nvPicPr>
          <p:cNvPr id="257" name="Picture 3" descr="Picture 3"/>
          <p:cNvPicPr>
            <a:picLocks noChangeAspect="1"/>
          </p:cNvPicPr>
          <p:nvPr/>
        </p:nvPicPr>
        <p:blipFill>
          <a:blip r:embed="rId2"/>
          <a:stretch>
            <a:fillRect/>
          </a:stretch>
        </p:blipFill>
        <p:spPr>
          <a:xfrm>
            <a:off x="3072676" y="3579235"/>
            <a:ext cx="4162428" cy="3190876"/>
          </a:xfrm>
          <a:prstGeom prst="rect">
            <a:avLst/>
          </a:prstGeom>
          <a:ln w="12700">
            <a:miter lim="400000"/>
          </a:ln>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 name="Title 1"/>
          <p:cNvSpPr txBox="1">
            <a:spLocks noGrp="1"/>
          </p:cNvSpPr>
          <p:nvPr>
            <p:ph type="title"/>
          </p:nvPr>
        </p:nvSpPr>
        <p:spPr>
          <a:xfrm>
            <a:off x="680320" y="753228"/>
            <a:ext cx="9613863" cy="1080939"/>
          </a:xfrm>
          <a:prstGeom prst="rect">
            <a:avLst/>
          </a:prstGeom>
        </p:spPr>
        <p:txBody>
          <a:bodyPr/>
          <a:lstStyle/>
          <a:p>
            <a:r>
              <a:t>Learning based on the child's interest</a:t>
            </a:r>
          </a:p>
        </p:txBody>
      </p:sp>
      <p:sp>
        <p:nvSpPr>
          <p:cNvPr id="260" name="Content Placeholder 2"/>
          <p:cNvSpPr txBox="1">
            <a:spLocks noGrp="1"/>
          </p:cNvSpPr>
          <p:nvPr>
            <p:ph type="body" idx="1"/>
          </p:nvPr>
        </p:nvSpPr>
        <p:spPr>
          <a:xfrm>
            <a:off x="680320" y="2336872"/>
            <a:ext cx="9613863" cy="3599319"/>
          </a:xfrm>
          <a:prstGeom prst="rect">
            <a:avLst/>
          </a:prstGeom>
        </p:spPr>
        <p:txBody>
          <a:bodyPr/>
          <a:lstStyle/>
          <a:p>
            <a:pPr>
              <a:lnSpc>
                <a:spcPct val="81000"/>
              </a:lnSpc>
            </a:pPr>
            <a:r>
              <a:t>Learning opportunities that are interest-based and provide context for expression are much more likely to optimize learning and development. It depends on:</a:t>
            </a:r>
          </a:p>
          <a:p>
            <a:pPr>
              <a:lnSpc>
                <a:spcPct val="81000"/>
              </a:lnSpc>
            </a:pPr>
            <a:endParaRPr/>
          </a:p>
          <a:p>
            <a:pPr>
              <a:lnSpc>
                <a:spcPct val="81000"/>
              </a:lnSpc>
            </a:pPr>
            <a:r>
              <a:t>The ability</a:t>
            </a:r>
          </a:p>
          <a:p>
            <a:pPr>
              <a:lnSpc>
                <a:spcPct val="81000"/>
              </a:lnSpc>
            </a:pPr>
            <a:r>
              <a:t>Opportunities for contextual learning</a:t>
            </a:r>
          </a:p>
          <a:p>
            <a:pPr>
              <a:lnSpc>
                <a:spcPct val="81000"/>
              </a:lnSpc>
            </a:pPr>
            <a:r>
              <a:t>The instruction</a:t>
            </a:r>
          </a:p>
          <a:p>
            <a:pPr>
              <a:lnSpc>
                <a:spcPct val="81000"/>
              </a:lnSpc>
            </a:pPr>
            <a:r>
              <a:t>Teaching (coaching)</a:t>
            </a:r>
          </a:p>
          <a:p>
            <a:pPr>
              <a:lnSpc>
                <a:spcPct val="81000"/>
              </a:lnSpc>
            </a:pPr>
            <a:r>
              <a:t>The practice</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Title 1"/>
          <p:cNvSpPr txBox="1">
            <a:spLocks noGrp="1"/>
          </p:cNvSpPr>
          <p:nvPr>
            <p:ph type="title"/>
          </p:nvPr>
        </p:nvSpPr>
        <p:spPr>
          <a:xfrm>
            <a:off x="680320" y="753228"/>
            <a:ext cx="9613863" cy="1080939"/>
          </a:xfrm>
          <a:prstGeom prst="rect">
            <a:avLst/>
          </a:prstGeom>
        </p:spPr>
        <p:txBody>
          <a:bodyPr/>
          <a:lstStyle/>
          <a:p>
            <a:r>
              <a:t>Responsiveness of parents/caregivers</a:t>
            </a:r>
          </a:p>
        </p:txBody>
      </p:sp>
      <p:sp>
        <p:nvSpPr>
          <p:cNvPr id="263" name="Content Placeholder 2"/>
          <p:cNvSpPr txBox="1">
            <a:spLocks noGrp="1"/>
          </p:cNvSpPr>
          <p:nvPr>
            <p:ph type="body" idx="1"/>
          </p:nvPr>
        </p:nvSpPr>
        <p:spPr>
          <a:xfrm>
            <a:off x="680320" y="2336872"/>
            <a:ext cx="9613863" cy="3599319"/>
          </a:xfrm>
          <a:prstGeom prst="rect">
            <a:avLst/>
          </a:prstGeom>
        </p:spPr>
        <p:txBody>
          <a:bodyPr/>
          <a:lstStyle/>
          <a:p>
            <a:pPr marL="0" indent="0">
              <a:buSzTx/>
              <a:buNone/>
            </a:pPr>
            <a:r>
              <a:t>Examples of research-based intervention protocols that address parental responsiveness and sensitivity:</a:t>
            </a:r>
          </a:p>
          <a:p>
            <a:pPr marL="0" indent="0">
              <a:buSzTx/>
              <a:buNone/>
            </a:pPr>
            <a:endParaRPr/>
          </a:p>
          <a:p>
            <a:pPr marL="0" indent="0">
              <a:buSzTx/>
              <a:buNone/>
            </a:pPr>
            <a:r>
              <a:t>Parent mediated child learning (Dunst, 2006);</a:t>
            </a:r>
          </a:p>
          <a:p>
            <a:pPr marL="0" indent="0">
              <a:buSzTx/>
              <a:buNone/>
            </a:pPr>
            <a:r>
              <a:t>Responsive teaching (Mahoney&amp;McDonald, 2007);</a:t>
            </a:r>
          </a:p>
          <a:p>
            <a:pPr marL="0" indent="0">
              <a:buSzTx/>
              <a:buNone/>
            </a:pPr>
            <a:r>
              <a:t>Floortime/DIR approach (Greenspan&amp;Weider, 2006);</a:t>
            </a:r>
          </a:p>
          <a:p>
            <a:pPr marL="0" indent="0">
              <a:buSzTx/>
              <a:buNone/>
            </a:pPr>
            <a:r>
              <a:t>Hanen approach (Girolametto&amp;Weitzman, 2007)</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Title 1"/>
          <p:cNvSpPr txBox="1">
            <a:spLocks noGrp="1"/>
          </p:cNvSpPr>
          <p:nvPr>
            <p:ph type="title"/>
          </p:nvPr>
        </p:nvSpPr>
        <p:spPr>
          <a:xfrm>
            <a:off x="680320" y="753228"/>
            <a:ext cx="9613863" cy="1080939"/>
          </a:xfrm>
          <a:prstGeom prst="rect">
            <a:avLst/>
          </a:prstGeom>
        </p:spPr>
        <p:txBody>
          <a:bodyPr/>
          <a:lstStyle/>
          <a:p>
            <a:r>
              <a:t>Researches</a:t>
            </a:r>
          </a:p>
        </p:txBody>
      </p:sp>
      <p:sp>
        <p:nvSpPr>
          <p:cNvPr id="266" name="Content Placeholder 2"/>
          <p:cNvSpPr txBox="1">
            <a:spLocks noGrp="1"/>
          </p:cNvSpPr>
          <p:nvPr>
            <p:ph type="body" idx="1"/>
          </p:nvPr>
        </p:nvSpPr>
        <p:spPr>
          <a:xfrm>
            <a:off x="680320" y="2336872"/>
            <a:ext cx="9613863" cy="3599319"/>
          </a:xfrm>
          <a:prstGeom prst="rect">
            <a:avLst/>
          </a:prstGeom>
        </p:spPr>
        <p:txBody>
          <a:bodyPr/>
          <a:lstStyle/>
          <a:p>
            <a:pPr>
              <a:lnSpc>
                <a:spcPct val="81000"/>
              </a:lnSpc>
            </a:pPr>
            <a:r>
              <a:t>What does research really say about the relationship between parental responsiveness and child developmental outcomes?</a:t>
            </a:r>
          </a:p>
          <a:p>
            <a:pPr>
              <a:lnSpc>
                <a:spcPct val="81000"/>
              </a:lnSpc>
            </a:pPr>
            <a:r>
              <a:t>"The experiences that parents provide for children contribute to variability in developmental outcomes for all children, including children with disabilities." (Mahoney, 2009, p.81).</a:t>
            </a:r>
          </a:p>
          <a:p>
            <a:pPr>
              <a:lnSpc>
                <a:spcPct val="81000"/>
              </a:lnSpc>
            </a:pPr>
            <a:r>
              <a:t>"The level of parental responsiveness is one of the main factors that contribute to children's development, at least in the first five years of life." (Mahoney, 2009, p.82).</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Title 1"/>
          <p:cNvSpPr txBox="1">
            <a:spLocks noGrp="1"/>
          </p:cNvSpPr>
          <p:nvPr>
            <p:ph type="title"/>
          </p:nvPr>
        </p:nvSpPr>
        <p:spPr>
          <a:xfrm>
            <a:off x="680320" y="753228"/>
            <a:ext cx="9613863" cy="1080939"/>
          </a:xfrm>
          <a:prstGeom prst="rect">
            <a:avLst/>
          </a:prstGeom>
        </p:spPr>
        <p:txBody>
          <a:bodyPr/>
          <a:lstStyle/>
          <a:p>
            <a:endParaRPr/>
          </a:p>
        </p:txBody>
      </p:sp>
      <p:sp>
        <p:nvSpPr>
          <p:cNvPr id="269" name="Content Placeholder 2"/>
          <p:cNvSpPr txBox="1">
            <a:spLocks noGrp="1"/>
          </p:cNvSpPr>
          <p:nvPr>
            <p:ph type="body" idx="1"/>
          </p:nvPr>
        </p:nvSpPr>
        <p:spPr>
          <a:xfrm>
            <a:off x="680320" y="2336872"/>
            <a:ext cx="9613863" cy="3599319"/>
          </a:xfrm>
          <a:prstGeom prst="rect">
            <a:avLst/>
          </a:prstGeom>
        </p:spPr>
        <p:txBody>
          <a:bodyPr/>
          <a:lstStyle/>
          <a:p>
            <a:pPr marL="0" indent="0">
              <a:buSzTx/>
              <a:buNone/>
              <a:defRPr sz="3600"/>
            </a:pPr>
            <a:r>
              <a:t>NEXT:</a:t>
            </a:r>
          </a:p>
          <a:p>
            <a:pPr marL="0" indent="0">
              <a:buSzTx/>
              <a:buNone/>
              <a:defRPr sz="3600"/>
            </a:pPr>
            <a:r>
              <a:t>Module 1, Topic 3, Section 4</a:t>
            </a:r>
          </a:p>
          <a:p>
            <a:pPr marL="0" indent="0">
              <a:buSzTx/>
              <a:buNone/>
              <a:defRPr sz="3600"/>
            </a:pPr>
            <a:r>
              <a:t>Team practices</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Title 1"/>
          <p:cNvSpPr txBox="1">
            <a:spLocks noGrp="1"/>
          </p:cNvSpPr>
          <p:nvPr>
            <p:ph type="ctrTitle"/>
          </p:nvPr>
        </p:nvSpPr>
        <p:spPr>
          <a:xfrm>
            <a:off x="680322" y="2733707"/>
            <a:ext cx="8144134" cy="1373072"/>
          </a:xfrm>
          <a:prstGeom prst="rect">
            <a:avLst/>
          </a:prstGeom>
        </p:spPr>
        <p:txBody>
          <a:bodyPr/>
          <a:lstStyle>
            <a:lvl1pPr defTabSz="777240">
              <a:defRPr sz="4500"/>
            </a:lvl1pPr>
          </a:lstStyle>
          <a:p>
            <a:r>
              <a:t>MODULE 1, TOPIC 3, Part 4 Team practices</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3" name="Picture 3" descr="Picture 3"/>
          <p:cNvPicPr>
            <a:picLocks noChangeAspect="1"/>
          </p:cNvPicPr>
          <p:nvPr/>
        </p:nvPicPr>
        <p:blipFill>
          <a:blip r:embed="rId2"/>
          <a:stretch>
            <a:fillRect/>
          </a:stretch>
        </p:blipFill>
        <p:spPr>
          <a:xfrm>
            <a:off x="1106901" y="2443739"/>
            <a:ext cx="8674842" cy="3790806"/>
          </a:xfrm>
          <a:prstGeom prst="rect">
            <a:avLst/>
          </a:prstGeom>
          <a:ln w="12700">
            <a:miter lim="400000"/>
          </a:ln>
        </p:spPr>
      </p:pic>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DEBD9-36C4-EBB4-17EF-D5443D493066}"/>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DB1CBD0-56A1-CC7A-4077-80DEC36C80EC}"/>
              </a:ext>
            </a:extLst>
          </p:cNvPr>
          <p:cNvSpPr>
            <a:spLocks noGrp="1"/>
          </p:cNvSpPr>
          <p:nvPr>
            <p:ph type="title"/>
          </p:nvPr>
        </p:nvSpPr>
        <p:spPr/>
        <p:txBody>
          <a:bodyPr/>
          <a:lstStyle/>
          <a:p>
            <a:endParaRPr lang="en-US"/>
          </a:p>
        </p:txBody>
      </p:sp>
      <p:sp>
        <p:nvSpPr>
          <p:cNvPr id="4" name="Cuadro de texto 1">
            <a:extLst>
              <a:ext uri="{FF2B5EF4-FFF2-40B4-BE49-F238E27FC236}">
                <a16:creationId xmlns:a16="http://schemas.microsoft.com/office/drawing/2014/main" id="{1DB6641F-6AA2-5E64-2FA0-9081D5E79342}"/>
              </a:ext>
            </a:extLst>
          </p:cNvPr>
          <p:cNvSpPr txBox="1">
            <a:spLocks noGrp="1"/>
          </p:cNvSpPr>
          <p:nvPr>
            <p:ph type="body" idx="1"/>
          </p:nvPr>
        </p:nvSpPr>
        <p:spPr>
          <a:xfrm>
            <a:off x="4880797" y="2467579"/>
            <a:ext cx="2557464" cy="592065"/>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indent="0" algn="ctr">
              <a:buNone/>
            </a:pPr>
            <a:r>
              <a:rPr lang="en-US" sz="1800" b="1" kern="100" dirty="0" err="1">
                <a:solidFill>
                  <a:srgbClr val="000000"/>
                </a:solidFill>
                <a:effectLst/>
                <a:ea typeface="Aptos" panose="020B0004020202020204" pitchFamily="34" charset="0"/>
                <a:cs typeface="Times New Roman" panose="02020603050405020304" pitchFamily="18" charset="0"/>
              </a:rPr>
              <a:t>Práctica</a:t>
            </a:r>
            <a:r>
              <a:rPr lang="en-US" sz="1800" b="1" kern="100" dirty="0">
                <a:solidFill>
                  <a:srgbClr val="000000"/>
                </a:solidFill>
                <a:effectLst/>
                <a:ea typeface="Aptos" panose="020B0004020202020204" pitchFamily="34" charset="0"/>
                <a:cs typeface="Times New Roman" panose="02020603050405020304" pitchFamily="18" charset="0"/>
              </a:rPr>
              <a:t> </a:t>
            </a:r>
            <a:r>
              <a:rPr lang="en-US" sz="1800" b="1" kern="100" dirty="0" err="1">
                <a:solidFill>
                  <a:srgbClr val="000000"/>
                </a:solidFill>
                <a:effectLst/>
                <a:ea typeface="Aptos" panose="020B0004020202020204" pitchFamily="34" charset="0"/>
                <a:cs typeface="Times New Roman" panose="02020603050405020304" pitchFamily="18" charset="0"/>
              </a:rPr>
              <a:t>centrada</a:t>
            </a:r>
            <a:r>
              <a:rPr lang="en-US" sz="1800" b="1" kern="100" dirty="0">
                <a:solidFill>
                  <a:srgbClr val="000000"/>
                </a:solidFill>
                <a:effectLst/>
                <a:ea typeface="Aptos" panose="020B0004020202020204" pitchFamily="34" charset="0"/>
                <a:cs typeface="Times New Roman" panose="02020603050405020304" pitchFamily="18" charset="0"/>
              </a:rPr>
              <a:t> en la </a:t>
            </a:r>
            <a:r>
              <a:rPr lang="en-US" sz="1800" b="1" kern="100" dirty="0" err="1">
                <a:solidFill>
                  <a:srgbClr val="000000"/>
                </a:solidFill>
                <a:effectLst/>
                <a:ea typeface="Aptos" panose="020B0004020202020204" pitchFamily="34" charset="0"/>
                <a:cs typeface="Times New Roman" panose="02020603050405020304" pitchFamily="18" charset="0"/>
              </a:rPr>
              <a:t>familia</a:t>
            </a:r>
            <a:endParaRPr lang="es-ES" sz="1800" kern="100" dirty="0">
              <a:effectLst/>
              <a:ea typeface="Aptos" panose="020B0004020202020204" pitchFamily="34" charset="0"/>
              <a:cs typeface="Times New Roman" panose="02020603050405020304" pitchFamily="18" charset="0"/>
            </a:endParaRPr>
          </a:p>
        </p:txBody>
      </p:sp>
      <p:sp>
        <p:nvSpPr>
          <p:cNvPr id="5" name="Cuadro de texto 1">
            <a:extLst>
              <a:ext uri="{FF2B5EF4-FFF2-40B4-BE49-F238E27FC236}">
                <a16:creationId xmlns:a16="http://schemas.microsoft.com/office/drawing/2014/main" id="{323DEF3F-C7B2-BB63-D5E6-8093BD5D0FBF}"/>
              </a:ext>
            </a:extLst>
          </p:cNvPr>
          <p:cNvSpPr txBox="1">
            <a:spLocks/>
          </p:cNvSpPr>
          <p:nvPr/>
        </p:nvSpPr>
        <p:spPr>
          <a:xfrm>
            <a:off x="523875" y="4469870"/>
            <a:ext cx="2557464" cy="592065"/>
          </a:xfrm>
          <a:prstGeom prst="rect">
            <a:avLst/>
          </a:prstGeom>
          <a:solidFill>
            <a:schemeClr val="lt1"/>
          </a:solidFill>
          <a:ln w="6350">
            <a:solidFill>
              <a:prstClr val="black"/>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rot="0" spcFirstLastPara="0" vert="horz" wrap="square" lIns="91440" tIns="45720" rIns="91440" bIns="45720" numCol="1" spcCol="0" rtlCol="0" fromWordArt="0" anchor="t" anchorCtr="0" forceAA="0" compatLnSpc="1">
            <a:prstTxWarp prst="textNoShape">
              <a:avLst/>
            </a:prstTxWarp>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5pPr>
            <a:lvl6pPr marL="26778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6pPr>
            <a:lvl7pPr marL="31350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7pPr>
            <a:lvl8pPr marL="35922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8pPr>
            <a:lvl9pPr marL="40494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9pPr>
          </a:lstStyle>
          <a:p>
            <a:pPr marL="0" indent="0">
              <a:buNone/>
            </a:pP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Práctica</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basada</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en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recursos</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Cuadro de texto 1">
            <a:extLst>
              <a:ext uri="{FF2B5EF4-FFF2-40B4-BE49-F238E27FC236}">
                <a16:creationId xmlns:a16="http://schemas.microsoft.com/office/drawing/2014/main" id="{504A1446-B73D-E901-3DFC-DF2C55414164}"/>
              </a:ext>
            </a:extLst>
          </p:cNvPr>
          <p:cNvSpPr txBox="1">
            <a:spLocks/>
          </p:cNvSpPr>
          <p:nvPr/>
        </p:nvSpPr>
        <p:spPr>
          <a:xfrm>
            <a:off x="3473053" y="4494210"/>
            <a:ext cx="2557464" cy="592065"/>
          </a:xfrm>
          <a:prstGeom prst="rect">
            <a:avLst/>
          </a:prstGeom>
          <a:solidFill>
            <a:schemeClr val="lt1"/>
          </a:solidFill>
          <a:ln w="6350">
            <a:solidFill>
              <a:prstClr val="black"/>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rot="0" spcFirstLastPara="0" vert="horz" wrap="square" lIns="91440" tIns="45720" rIns="91440" bIns="45720" numCol="1" spcCol="0" rtlCol="0" fromWordArt="0" anchor="t" anchorCtr="0" forceAA="0" compatLnSpc="1">
            <a:prstTxWarp prst="textNoShape">
              <a:avLst/>
            </a:prstTxWarp>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5pPr>
            <a:lvl6pPr marL="26778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6pPr>
            <a:lvl7pPr marL="31350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7pPr>
            <a:lvl8pPr marL="35922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8pPr>
            <a:lvl9pPr marL="40494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9pPr>
          </a:lstStyle>
          <a:p>
            <a:pPr marL="0" indent="0">
              <a:buNone/>
            </a:pP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Aprendizaje</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natural</a:t>
            </a:r>
            <a:r>
              <a:rPr lang="en-US"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Prácticas</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ambientales</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Cuadro de texto 1">
            <a:extLst>
              <a:ext uri="{FF2B5EF4-FFF2-40B4-BE49-F238E27FC236}">
                <a16:creationId xmlns:a16="http://schemas.microsoft.com/office/drawing/2014/main" id="{76F22ABA-673D-DA75-B2D2-A662B362352C}"/>
              </a:ext>
            </a:extLst>
          </p:cNvPr>
          <p:cNvSpPr txBox="1">
            <a:spLocks/>
          </p:cNvSpPr>
          <p:nvPr/>
        </p:nvSpPr>
        <p:spPr>
          <a:xfrm>
            <a:off x="6422232" y="4494210"/>
            <a:ext cx="2557464" cy="592065"/>
          </a:xfrm>
          <a:prstGeom prst="rect">
            <a:avLst/>
          </a:prstGeom>
          <a:solidFill>
            <a:schemeClr val="lt1"/>
          </a:solidFill>
          <a:ln w="6350">
            <a:solidFill>
              <a:prstClr val="black"/>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rot="0" spcFirstLastPara="0" vert="horz" wrap="square" lIns="91440" tIns="45720" rIns="91440" bIns="45720" numCol="1" spcCol="0" rtlCol="0" fromWordArt="0" anchor="t" anchorCtr="0" forceAA="0" compatLnSpc="1">
            <a:prstTxWarp prst="textNoShape">
              <a:avLst/>
            </a:prstTxWarp>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5pPr>
            <a:lvl6pPr marL="26778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6pPr>
            <a:lvl7pPr marL="31350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7pPr>
            <a:lvl8pPr marL="35922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8pPr>
            <a:lvl9pPr marL="40494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9pPr>
          </a:lstStyle>
          <a:p>
            <a:pPr marL="0" indent="0">
              <a:buNone/>
            </a:pP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Prácticas</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de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equipo</a:t>
            </a:r>
            <a:r>
              <a:rPr lang="en-US"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 de texto 1">
            <a:extLst>
              <a:ext uri="{FF2B5EF4-FFF2-40B4-BE49-F238E27FC236}">
                <a16:creationId xmlns:a16="http://schemas.microsoft.com/office/drawing/2014/main" id="{5F8219F7-BA92-14EF-FA21-BB77A50AE754}"/>
              </a:ext>
            </a:extLst>
          </p:cNvPr>
          <p:cNvSpPr txBox="1">
            <a:spLocks/>
          </p:cNvSpPr>
          <p:nvPr/>
        </p:nvSpPr>
        <p:spPr>
          <a:xfrm>
            <a:off x="9237720" y="4494210"/>
            <a:ext cx="2557464" cy="592065"/>
          </a:xfrm>
          <a:prstGeom prst="rect">
            <a:avLst/>
          </a:prstGeom>
          <a:solidFill>
            <a:schemeClr val="lt1"/>
          </a:solidFill>
          <a:ln w="6350">
            <a:solidFill>
              <a:prstClr val="black"/>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rot="0" spcFirstLastPara="0" vert="horz" wrap="square" lIns="91440" tIns="45720" rIns="91440" bIns="45720" numCol="1" spcCol="0" rtlCol="0" fromWordArt="0" anchor="t" anchorCtr="0" forceAA="0" compatLnSpc="1">
            <a:prstTxWarp prst="textNoShape">
              <a:avLst/>
            </a:prstTxWarp>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5pPr>
            <a:lvl6pPr marL="26778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6pPr>
            <a:lvl7pPr marL="31350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7pPr>
            <a:lvl8pPr marL="35922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8pPr>
            <a:lvl9pPr marL="40494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9pPr>
          </a:lstStyle>
          <a:p>
            <a:pPr marL="0" indent="0" algn="ctr" hangingPunct="1">
              <a:buNone/>
            </a:pP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Aprendizaje</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adulto</a:t>
            </a:r>
            <a:r>
              <a:rPr lang="en-US"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cxnSp>
        <p:nvCxnSpPr>
          <p:cNvPr id="10" name="Conector recto 9">
            <a:extLst>
              <a:ext uri="{FF2B5EF4-FFF2-40B4-BE49-F238E27FC236}">
                <a16:creationId xmlns:a16="http://schemas.microsoft.com/office/drawing/2014/main" id="{7FD3F393-3229-6ED1-A01C-F1F8C9EF2F56}"/>
              </a:ext>
            </a:extLst>
          </p:cNvPr>
          <p:cNvCxnSpPr/>
          <p:nvPr/>
        </p:nvCxnSpPr>
        <p:spPr>
          <a:xfrm>
            <a:off x="1802607" y="3800475"/>
            <a:ext cx="8713845" cy="0"/>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12" name="Conector recto 11">
            <a:extLst>
              <a:ext uri="{FF2B5EF4-FFF2-40B4-BE49-F238E27FC236}">
                <a16:creationId xmlns:a16="http://schemas.microsoft.com/office/drawing/2014/main" id="{D4379842-05A2-8BD7-7CDE-0F3D90CB2F58}"/>
              </a:ext>
            </a:extLst>
          </p:cNvPr>
          <p:cNvCxnSpPr>
            <a:stCxn id="4" idx="2"/>
          </p:cNvCxnSpPr>
          <p:nvPr/>
        </p:nvCxnSpPr>
        <p:spPr>
          <a:xfrm>
            <a:off x="6159529" y="3059644"/>
            <a:ext cx="0" cy="712256"/>
          </a:xfrm>
          <a:prstGeom prst="line">
            <a:avLst/>
          </a:prstGeom>
          <a:noFill/>
          <a:ln w="25400" cap="flat">
            <a:solidFill>
              <a:schemeClr val="accent1"/>
            </a:solidFill>
            <a:prstDash val="solid"/>
            <a:round/>
          </a:ln>
          <a:effectLst/>
          <a:sp3d/>
        </p:spPr>
        <p:style>
          <a:lnRef idx="0">
            <a:scrgbClr r="0" g="0" b="0"/>
          </a:lnRef>
          <a:fillRef idx="0">
            <a:scrgbClr r="0" g="0" b="0"/>
          </a:fillRef>
          <a:effectRef idx="0">
            <a:scrgbClr r="0" g="0" b="0"/>
          </a:effectRef>
          <a:fontRef idx="none"/>
        </p:style>
      </p:cxnSp>
      <p:cxnSp>
        <p:nvCxnSpPr>
          <p:cNvPr id="14" name="Conector recto de flecha 13">
            <a:extLst>
              <a:ext uri="{FF2B5EF4-FFF2-40B4-BE49-F238E27FC236}">
                <a16:creationId xmlns:a16="http://schemas.microsoft.com/office/drawing/2014/main" id="{99CC13B0-9930-E900-9EC9-2B64B6E1B6A9}"/>
              </a:ext>
            </a:extLst>
          </p:cNvPr>
          <p:cNvCxnSpPr>
            <a:endCxn id="5" idx="0"/>
          </p:cNvCxnSpPr>
          <p:nvPr/>
        </p:nvCxnSpPr>
        <p:spPr>
          <a:xfrm>
            <a:off x="1802607" y="3771900"/>
            <a:ext cx="0" cy="697970"/>
          </a:xfrm>
          <a:prstGeom prst="straightConnector1">
            <a:avLst/>
          </a:prstGeom>
          <a:noFill/>
          <a:ln w="25400" cap="flat">
            <a:solidFill>
              <a:schemeClr val="accent1"/>
            </a:solidFill>
            <a:prstDash val="solid"/>
            <a:round/>
            <a:tailEnd type="triangle"/>
          </a:ln>
          <a:effectLst/>
          <a:sp3d/>
        </p:spPr>
        <p:style>
          <a:lnRef idx="0">
            <a:scrgbClr r="0" g="0" b="0"/>
          </a:lnRef>
          <a:fillRef idx="0">
            <a:scrgbClr r="0" g="0" b="0"/>
          </a:fillRef>
          <a:effectRef idx="0">
            <a:scrgbClr r="0" g="0" b="0"/>
          </a:effectRef>
          <a:fontRef idx="none"/>
        </p:style>
      </p:cxnSp>
      <p:cxnSp>
        <p:nvCxnSpPr>
          <p:cNvPr id="16" name="Conector recto de flecha 15">
            <a:extLst>
              <a:ext uri="{FF2B5EF4-FFF2-40B4-BE49-F238E27FC236}">
                <a16:creationId xmlns:a16="http://schemas.microsoft.com/office/drawing/2014/main" id="{AC611CB8-7EAA-DBB7-684A-A4C93B273D5C}"/>
              </a:ext>
            </a:extLst>
          </p:cNvPr>
          <p:cNvCxnSpPr>
            <a:endCxn id="6" idx="0"/>
          </p:cNvCxnSpPr>
          <p:nvPr/>
        </p:nvCxnSpPr>
        <p:spPr>
          <a:xfrm>
            <a:off x="4751785" y="3771900"/>
            <a:ext cx="0" cy="722310"/>
          </a:xfrm>
          <a:prstGeom prst="straightConnector1">
            <a:avLst/>
          </a:prstGeom>
          <a:noFill/>
          <a:ln w="25400" cap="flat">
            <a:solidFill>
              <a:schemeClr val="accent1"/>
            </a:solidFill>
            <a:prstDash val="solid"/>
            <a:round/>
            <a:tailEnd type="triangle"/>
          </a:ln>
          <a:effectLst/>
          <a:sp3d/>
        </p:spPr>
        <p:style>
          <a:lnRef idx="0">
            <a:scrgbClr r="0" g="0" b="0"/>
          </a:lnRef>
          <a:fillRef idx="0">
            <a:scrgbClr r="0" g="0" b="0"/>
          </a:fillRef>
          <a:effectRef idx="0">
            <a:scrgbClr r="0" g="0" b="0"/>
          </a:effectRef>
          <a:fontRef idx="none"/>
        </p:style>
      </p:cxnSp>
      <p:cxnSp>
        <p:nvCxnSpPr>
          <p:cNvPr id="18" name="Conector recto de flecha 17">
            <a:extLst>
              <a:ext uri="{FF2B5EF4-FFF2-40B4-BE49-F238E27FC236}">
                <a16:creationId xmlns:a16="http://schemas.microsoft.com/office/drawing/2014/main" id="{2C99B3EE-07EF-9BF8-20E7-021EB025AA7B}"/>
              </a:ext>
            </a:extLst>
          </p:cNvPr>
          <p:cNvCxnSpPr/>
          <p:nvPr/>
        </p:nvCxnSpPr>
        <p:spPr>
          <a:xfrm>
            <a:off x="7438261" y="3800475"/>
            <a:ext cx="0" cy="693735"/>
          </a:xfrm>
          <a:prstGeom prst="straightConnector1">
            <a:avLst/>
          </a:prstGeom>
          <a:noFill/>
          <a:ln w="25400" cap="flat">
            <a:solidFill>
              <a:schemeClr val="accent1"/>
            </a:solidFill>
            <a:prstDash val="solid"/>
            <a:round/>
            <a:tailEnd type="triangle"/>
          </a:ln>
          <a:effectLst/>
          <a:sp3d/>
        </p:spPr>
        <p:style>
          <a:lnRef idx="0">
            <a:scrgbClr r="0" g="0" b="0"/>
          </a:lnRef>
          <a:fillRef idx="0">
            <a:scrgbClr r="0" g="0" b="0"/>
          </a:fillRef>
          <a:effectRef idx="0">
            <a:scrgbClr r="0" g="0" b="0"/>
          </a:effectRef>
          <a:fontRef idx="none"/>
        </p:style>
      </p:cxnSp>
      <p:cxnSp>
        <p:nvCxnSpPr>
          <p:cNvPr id="20" name="Conector recto de flecha 19">
            <a:extLst>
              <a:ext uri="{FF2B5EF4-FFF2-40B4-BE49-F238E27FC236}">
                <a16:creationId xmlns:a16="http://schemas.microsoft.com/office/drawing/2014/main" id="{D42250A3-880D-613D-CE42-9C1AECA14FBB}"/>
              </a:ext>
            </a:extLst>
          </p:cNvPr>
          <p:cNvCxnSpPr>
            <a:endCxn id="8" idx="0"/>
          </p:cNvCxnSpPr>
          <p:nvPr/>
        </p:nvCxnSpPr>
        <p:spPr>
          <a:xfrm>
            <a:off x="10516452" y="3800475"/>
            <a:ext cx="0" cy="693735"/>
          </a:xfrm>
          <a:prstGeom prst="straightConnector1">
            <a:avLst/>
          </a:prstGeom>
          <a:noFill/>
          <a:ln w="25400" cap="flat">
            <a:solidFill>
              <a:schemeClr val="accent1"/>
            </a:solidFill>
            <a:prstDash val="solid"/>
            <a:round/>
            <a:tailEnd type="triangle"/>
          </a:ln>
          <a:effectLst/>
          <a:sp3d/>
        </p:spPr>
        <p:style>
          <a:lnRef idx="0">
            <a:scrgbClr r="0" g="0" b="0"/>
          </a:lnRef>
          <a:fillRef idx="0">
            <a:scrgbClr r="0" g="0" b="0"/>
          </a:fillRef>
          <a:effectRef idx="0">
            <a:scrgbClr r="0" g="0" b="0"/>
          </a:effectRef>
          <a:fontRef idx="none"/>
        </p:style>
      </p:cxnSp>
      <p:sp>
        <p:nvSpPr>
          <p:cNvPr id="17" name="Forma libre 16">
            <a:extLst>
              <a:ext uri="{FF2B5EF4-FFF2-40B4-BE49-F238E27FC236}">
                <a16:creationId xmlns:a16="http://schemas.microsoft.com/office/drawing/2014/main" id="{34C75B6F-B10A-2D95-85A5-75FEE6566607}"/>
              </a:ext>
            </a:extLst>
          </p:cNvPr>
          <p:cNvSpPr/>
          <p:nvPr/>
        </p:nvSpPr>
        <p:spPr>
          <a:xfrm>
            <a:off x="6202810" y="4297782"/>
            <a:ext cx="2942067" cy="1074318"/>
          </a:xfrm>
          <a:custGeom>
            <a:avLst/>
            <a:gdLst>
              <a:gd name="connsiteX0" fmla="*/ 140840 w 2942067"/>
              <a:gd name="connsiteY0" fmla="*/ 31331 h 1074318"/>
              <a:gd name="connsiteX1" fmla="*/ 240853 w 2942067"/>
              <a:gd name="connsiteY1" fmla="*/ 45618 h 1074318"/>
              <a:gd name="connsiteX2" fmla="*/ 283715 w 2942067"/>
              <a:gd name="connsiteY2" fmla="*/ 31331 h 1074318"/>
              <a:gd name="connsiteX3" fmla="*/ 498028 w 2942067"/>
              <a:gd name="connsiteY3" fmla="*/ 17043 h 1074318"/>
              <a:gd name="connsiteX4" fmla="*/ 2441128 w 2942067"/>
              <a:gd name="connsiteY4" fmla="*/ 2756 h 1074318"/>
              <a:gd name="connsiteX5" fmla="*/ 2898328 w 2942067"/>
              <a:gd name="connsiteY5" fmla="*/ 17043 h 1074318"/>
              <a:gd name="connsiteX6" fmla="*/ 2926903 w 2942067"/>
              <a:gd name="connsiteY6" fmla="*/ 102768 h 1074318"/>
              <a:gd name="connsiteX7" fmla="*/ 2926903 w 2942067"/>
              <a:gd name="connsiteY7" fmla="*/ 502818 h 1074318"/>
              <a:gd name="connsiteX8" fmla="*/ 2898328 w 2942067"/>
              <a:gd name="connsiteY8" fmla="*/ 802856 h 1074318"/>
              <a:gd name="connsiteX9" fmla="*/ 2869753 w 2942067"/>
              <a:gd name="connsiteY9" fmla="*/ 931443 h 1074318"/>
              <a:gd name="connsiteX10" fmla="*/ 2755453 w 2942067"/>
              <a:gd name="connsiteY10" fmla="*/ 1002881 h 1074318"/>
              <a:gd name="connsiteX11" fmla="*/ 2612578 w 2942067"/>
              <a:gd name="connsiteY11" fmla="*/ 1031456 h 1074318"/>
              <a:gd name="connsiteX12" fmla="*/ 2383978 w 2942067"/>
              <a:gd name="connsiteY12" fmla="*/ 1017168 h 1074318"/>
              <a:gd name="connsiteX13" fmla="*/ 2298253 w 2942067"/>
              <a:gd name="connsiteY13" fmla="*/ 1017168 h 1074318"/>
              <a:gd name="connsiteX14" fmla="*/ 2255390 w 2942067"/>
              <a:gd name="connsiteY14" fmla="*/ 1031456 h 1074318"/>
              <a:gd name="connsiteX15" fmla="*/ 2155378 w 2942067"/>
              <a:gd name="connsiteY15" fmla="*/ 988593 h 1074318"/>
              <a:gd name="connsiteX16" fmla="*/ 2098228 w 2942067"/>
              <a:gd name="connsiteY16" fmla="*/ 1002881 h 1074318"/>
              <a:gd name="connsiteX17" fmla="*/ 2055365 w 2942067"/>
              <a:gd name="connsiteY17" fmla="*/ 1017168 h 1074318"/>
              <a:gd name="connsiteX18" fmla="*/ 1340990 w 2942067"/>
              <a:gd name="connsiteY18" fmla="*/ 1045743 h 1074318"/>
              <a:gd name="connsiteX19" fmla="*/ 526603 w 2942067"/>
              <a:gd name="connsiteY19" fmla="*/ 1074318 h 1074318"/>
              <a:gd name="connsiteX20" fmla="*/ 269428 w 2942067"/>
              <a:gd name="connsiteY20" fmla="*/ 1060031 h 1074318"/>
              <a:gd name="connsiteX21" fmla="*/ 55115 w 2942067"/>
              <a:gd name="connsiteY21" fmla="*/ 1031456 h 1074318"/>
              <a:gd name="connsiteX22" fmla="*/ 12253 w 2942067"/>
              <a:gd name="connsiteY22" fmla="*/ 645693 h 1074318"/>
              <a:gd name="connsiteX23" fmla="*/ 26540 w 2942067"/>
              <a:gd name="connsiteY23" fmla="*/ 388518 h 1074318"/>
              <a:gd name="connsiteX24" fmla="*/ 40828 w 2942067"/>
              <a:gd name="connsiteY24" fmla="*/ 317081 h 1074318"/>
              <a:gd name="connsiteX25" fmla="*/ 55115 w 2942067"/>
              <a:gd name="connsiteY25" fmla="*/ 259931 h 1074318"/>
              <a:gd name="connsiteX26" fmla="*/ 55115 w 2942067"/>
              <a:gd name="connsiteY26" fmla="*/ 159918 h 1074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942067" h="1074318">
                <a:moveTo>
                  <a:pt x="140840" y="31331"/>
                </a:moveTo>
                <a:cubicBezTo>
                  <a:pt x="174178" y="36093"/>
                  <a:pt x="207177" y="45618"/>
                  <a:pt x="240853" y="45618"/>
                </a:cubicBezTo>
                <a:cubicBezTo>
                  <a:pt x="255913" y="45618"/>
                  <a:pt x="268747" y="32994"/>
                  <a:pt x="283715" y="31331"/>
                </a:cubicBezTo>
                <a:cubicBezTo>
                  <a:pt x="354873" y="23425"/>
                  <a:pt x="426438" y="17991"/>
                  <a:pt x="498028" y="17043"/>
                </a:cubicBezTo>
                <a:lnTo>
                  <a:pt x="2441128" y="2756"/>
                </a:lnTo>
                <a:cubicBezTo>
                  <a:pt x="2593528" y="7518"/>
                  <a:pt x="2748986" y="-13704"/>
                  <a:pt x="2898328" y="17043"/>
                </a:cubicBezTo>
                <a:cubicBezTo>
                  <a:pt x="2927830" y="23117"/>
                  <a:pt x="2926903" y="102768"/>
                  <a:pt x="2926903" y="102768"/>
                </a:cubicBezTo>
                <a:cubicBezTo>
                  <a:pt x="2949006" y="323807"/>
                  <a:pt x="2945148" y="210891"/>
                  <a:pt x="2926903" y="502818"/>
                </a:cubicBezTo>
                <a:cubicBezTo>
                  <a:pt x="2918267" y="640987"/>
                  <a:pt x="2918011" y="684755"/>
                  <a:pt x="2898328" y="802856"/>
                </a:cubicBezTo>
                <a:cubicBezTo>
                  <a:pt x="2896480" y="813946"/>
                  <a:pt x="2876757" y="915101"/>
                  <a:pt x="2869753" y="931443"/>
                </a:cubicBezTo>
                <a:cubicBezTo>
                  <a:pt x="2845794" y="987349"/>
                  <a:pt x="2820065" y="989959"/>
                  <a:pt x="2755453" y="1002881"/>
                </a:cubicBezTo>
                <a:lnTo>
                  <a:pt x="2612578" y="1031456"/>
                </a:lnTo>
                <a:cubicBezTo>
                  <a:pt x="2536378" y="1026693"/>
                  <a:pt x="2460327" y="1017168"/>
                  <a:pt x="2383978" y="1017168"/>
                </a:cubicBezTo>
                <a:cubicBezTo>
                  <a:pt x="2269679" y="1017168"/>
                  <a:pt x="2412550" y="1055269"/>
                  <a:pt x="2298253" y="1017168"/>
                </a:cubicBezTo>
                <a:cubicBezTo>
                  <a:pt x="2283965" y="1021931"/>
                  <a:pt x="2270451" y="1031456"/>
                  <a:pt x="2255390" y="1031456"/>
                </a:cubicBezTo>
                <a:cubicBezTo>
                  <a:pt x="2209260" y="1031456"/>
                  <a:pt x="2190374" y="1011924"/>
                  <a:pt x="2155378" y="988593"/>
                </a:cubicBezTo>
                <a:cubicBezTo>
                  <a:pt x="2136328" y="993356"/>
                  <a:pt x="2117109" y="997487"/>
                  <a:pt x="2098228" y="1002881"/>
                </a:cubicBezTo>
                <a:cubicBezTo>
                  <a:pt x="2083747" y="1007018"/>
                  <a:pt x="2070401" y="1016317"/>
                  <a:pt x="2055365" y="1017168"/>
                </a:cubicBezTo>
                <a:cubicBezTo>
                  <a:pt x="1817430" y="1030636"/>
                  <a:pt x="1579060" y="1034921"/>
                  <a:pt x="1340990" y="1045743"/>
                </a:cubicBezTo>
                <a:cubicBezTo>
                  <a:pt x="860082" y="1067603"/>
                  <a:pt x="1131505" y="1057036"/>
                  <a:pt x="526603" y="1074318"/>
                </a:cubicBezTo>
                <a:lnTo>
                  <a:pt x="269428" y="1060031"/>
                </a:lnTo>
                <a:cubicBezTo>
                  <a:pt x="175010" y="1053037"/>
                  <a:pt x="141087" y="1045784"/>
                  <a:pt x="55115" y="1031456"/>
                </a:cubicBezTo>
                <a:cubicBezTo>
                  <a:pt x="-34665" y="896785"/>
                  <a:pt x="12253" y="983247"/>
                  <a:pt x="12253" y="645693"/>
                </a:cubicBezTo>
                <a:cubicBezTo>
                  <a:pt x="12253" y="559836"/>
                  <a:pt x="19102" y="474052"/>
                  <a:pt x="26540" y="388518"/>
                </a:cubicBezTo>
                <a:cubicBezTo>
                  <a:pt x="28644" y="364325"/>
                  <a:pt x="35560" y="340787"/>
                  <a:pt x="40828" y="317081"/>
                </a:cubicBezTo>
                <a:cubicBezTo>
                  <a:pt x="45088" y="297912"/>
                  <a:pt x="53337" y="279487"/>
                  <a:pt x="55115" y="259931"/>
                </a:cubicBezTo>
                <a:cubicBezTo>
                  <a:pt x="58133" y="226730"/>
                  <a:pt x="55115" y="193256"/>
                  <a:pt x="55115" y="159918"/>
                </a:cubicBezTo>
              </a:path>
            </a:pathLst>
          </a:custGeom>
          <a:noFill/>
          <a:ln w="25400" cap="flat">
            <a:solidFill>
              <a:schemeClr val="accent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Tree>
    <p:extLst>
      <p:ext uri="{BB962C8B-B14F-4D97-AF65-F5344CB8AC3E}">
        <p14:creationId xmlns:p14="http://schemas.microsoft.com/office/powerpoint/2010/main" val="3077013434"/>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Title 1"/>
          <p:cNvSpPr txBox="1">
            <a:spLocks noGrp="1"/>
          </p:cNvSpPr>
          <p:nvPr>
            <p:ph type="title"/>
          </p:nvPr>
        </p:nvSpPr>
        <p:spPr>
          <a:xfrm>
            <a:off x="680320" y="753228"/>
            <a:ext cx="9613863" cy="1080939"/>
          </a:xfrm>
          <a:prstGeom prst="rect">
            <a:avLst/>
          </a:prstGeom>
        </p:spPr>
        <p:txBody>
          <a:bodyPr/>
          <a:lstStyle/>
          <a:p>
            <a:r>
              <a:rPr dirty="0"/>
              <a:t>Team practices</a:t>
            </a:r>
            <a:br>
              <a:rPr lang="es-ES" dirty="0"/>
            </a:br>
            <a:r>
              <a:rPr lang="es-ES" dirty="0">
                <a:solidFill>
                  <a:srgbClr val="FFFF00"/>
                </a:solidFill>
              </a:rPr>
              <a:t>Prácticas en equipo</a:t>
            </a:r>
            <a:endParaRPr dirty="0">
              <a:solidFill>
                <a:srgbClr val="FFFF00"/>
              </a:solidFill>
            </a:endParaRPr>
          </a:p>
        </p:txBody>
      </p:sp>
      <p:sp>
        <p:nvSpPr>
          <p:cNvPr id="276" name="Content Placeholder 2"/>
          <p:cNvSpPr txBox="1">
            <a:spLocks noGrp="1"/>
          </p:cNvSpPr>
          <p:nvPr>
            <p:ph type="body" idx="1"/>
          </p:nvPr>
        </p:nvSpPr>
        <p:spPr>
          <a:xfrm>
            <a:off x="680320" y="2336872"/>
            <a:ext cx="9613863" cy="3599319"/>
          </a:xfrm>
          <a:prstGeom prst="rect">
            <a:avLst/>
          </a:prstGeom>
        </p:spPr>
        <p:txBody>
          <a:bodyPr>
            <a:normAutofit fontScale="92500" lnSpcReduction="10000"/>
          </a:bodyPr>
          <a:lstStyle/>
          <a:p>
            <a:r>
              <a:rPr dirty="0"/>
              <a:t>Multidisciplinary</a:t>
            </a:r>
          </a:p>
          <a:p>
            <a:r>
              <a:rPr dirty="0"/>
              <a:t>Interdisciplinary</a:t>
            </a:r>
          </a:p>
          <a:p>
            <a:r>
              <a:rPr dirty="0"/>
              <a:t>Transdisciplinary</a:t>
            </a:r>
          </a:p>
          <a:p>
            <a:r>
              <a:rPr dirty="0"/>
              <a:t>Primary Service Provider</a:t>
            </a:r>
            <a:endParaRPr lang="es-ES" dirty="0"/>
          </a:p>
          <a:p>
            <a:pPr marL="0" indent="0">
              <a:buNone/>
            </a:pPr>
            <a:endParaRPr lang="es-ES" dirty="0"/>
          </a:p>
          <a:p>
            <a:r>
              <a:rPr lang="es-ES" dirty="0">
                <a:solidFill>
                  <a:srgbClr val="FFFF00"/>
                </a:solidFill>
              </a:rPr>
              <a:t>Multidisciplinar</a:t>
            </a:r>
          </a:p>
          <a:p>
            <a:r>
              <a:rPr lang="es-ES" dirty="0">
                <a:solidFill>
                  <a:srgbClr val="FFFF00"/>
                </a:solidFill>
              </a:rPr>
              <a:t>Interdisciplinar</a:t>
            </a:r>
          </a:p>
          <a:p>
            <a:r>
              <a:rPr lang="es-ES" dirty="0">
                <a:solidFill>
                  <a:srgbClr val="FFFF00"/>
                </a:solidFill>
              </a:rPr>
              <a:t>Transdisciplinar</a:t>
            </a:r>
          </a:p>
          <a:p>
            <a:r>
              <a:rPr lang="es-ES" dirty="0">
                <a:solidFill>
                  <a:srgbClr val="FFFF00"/>
                </a:solidFill>
              </a:rPr>
              <a:t>Proveedor de servicios primarios</a:t>
            </a:r>
            <a:endParaRPr dirty="0">
              <a:solidFill>
                <a:srgbClr val="FFFF00"/>
              </a:solidFill>
            </a:endParaRP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Title 1"/>
          <p:cNvSpPr txBox="1">
            <a:spLocks noGrp="1"/>
          </p:cNvSpPr>
          <p:nvPr>
            <p:ph type="title"/>
          </p:nvPr>
        </p:nvSpPr>
        <p:spPr>
          <a:xfrm>
            <a:off x="680320" y="753228"/>
            <a:ext cx="9613863" cy="1080939"/>
          </a:xfrm>
          <a:prstGeom prst="rect">
            <a:avLst/>
          </a:prstGeom>
        </p:spPr>
        <p:txBody>
          <a:bodyPr/>
          <a:lstStyle/>
          <a:p>
            <a:r>
              <a:rPr dirty="0"/>
              <a:t>A multidisciplinary approach</a:t>
            </a:r>
            <a:br>
              <a:rPr lang="es-ES" dirty="0"/>
            </a:br>
            <a:r>
              <a:rPr lang="es-ES" dirty="0">
                <a:solidFill>
                  <a:srgbClr val="FFFF00"/>
                </a:solidFill>
              </a:rPr>
              <a:t>Un enfoque multidisciplinar</a:t>
            </a:r>
            <a:endParaRPr dirty="0">
              <a:solidFill>
                <a:srgbClr val="FFFF00"/>
              </a:solidFill>
            </a:endParaRPr>
          </a:p>
        </p:txBody>
      </p:sp>
      <p:sp>
        <p:nvSpPr>
          <p:cNvPr id="279" name="Content Placeholder 2"/>
          <p:cNvSpPr txBox="1">
            <a:spLocks noGrp="1"/>
          </p:cNvSpPr>
          <p:nvPr>
            <p:ph type="body" idx="1"/>
          </p:nvPr>
        </p:nvSpPr>
        <p:spPr>
          <a:xfrm>
            <a:off x="680320" y="2228850"/>
            <a:ext cx="9613863" cy="3875922"/>
          </a:xfrm>
          <a:prstGeom prst="rect">
            <a:avLst/>
          </a:prstGeom>
        </p:spPr>
        <p:txBody>
          <a:bodyPr>
            <a:normAutofit fontScale="77500" lnSpcReduction="20000"/>
          </a:bodyPr>
          <a:lstStyle/>
          <a:p>
            <a:pPr marL="0" indent="0">
              <a:lnSpc>
                <a:spcPct val="81000"/>
              </a:lnSpc>
              <a:buSzTx/>
              <a:buNone/>
            </a:pPr>
            <a:r>
              <a:rPr sz="2300" dirty="0"/>
              <a:t>Each team member:</a:t>
            </a:r>
          </a:p>
          <a:p>
            <a:pPr marL="0" indent="0">
              <a:lnSpc>
                <a:spcPct val="81000"/>
              </a:lnSpc>
              <a:buSzTx/>
              <a:buNone/>
            </a:pPr>
            <a:r>
              <a:rPr sz="2300" dirty="0"/>
              <a:t>Works independently;</a:t>
            </a:r>
          </a:p>
          <a:p>
            <a:pPr marL="0" indent="0">
              <a:lnSpc>
                <a:spcPct val="81000"/>
              </a:lnSpc>
              <a:buSzTx/>
              <a:buNone/>
            </a:pPr>
            <a:r>
              <a:rPr sz="2300" dirty="0"/>
              <a:t>Develops and implements own intervention plan; and</a:t>
            </a:r>
          </a:p>
          <a:p>
            <a:pPr marL="0" indent="0">
              <a:lnSpc>
                <a:spcPct val="81000"/>
              </a:lnSpc>
              <a:buSzTx/>
              <a:buNone/>
            </a:pPr>
            <a:r>
              <a:rPr sz="2300" dirty="0"/>
              <a:t>Uses a structure for informal communication with other team members.</a:t>
            </a:r>
          </a:p>
          <a:p>
            <a:pPr marL="0" indent="0">
              <a:lnSpc>
                <a:spcPct val="81000"/>
              </a:lnSpc>
              <a:buSzTx/>
              <a:buNone/>
            </a:pPr>
            <a:r>
              <a:rPr sz="2300" dirty="0"/>
              <a:t>This model does not include requirements for the location of service delivery or how professionals communicate with parents/guardians.</a:t>
            </a:r>
            <a:endParaRPr lang="es-ES" sz="2300" dirty="0"/>
          </a:p>
          <a:p>
            <a:pPr marL="0" indent="0">
              <a:lnSpc>
                <a:spcPct val="81000"/>
              </a:lnSpc>
              <a:buSzTx/>
              <a:buNone/>
            </a:pPr>
            <a:endParaRPr lang="es-ES" dirty="0"/>
          </a:p>
          <a:p>
            <a:pPr marL="0" indent="0">
              <a:lnSpc>
                <a:spcPct val="81000"/>
              </a:lnSpc>
              <a:buSzTx/>
              <a:buNone/>
            </a:pPr>
            <a:r>
              <a:rPr lang="es-ES" sz="2600" dirty="0">
                <a:solidFill>
                  <a:srgbClr val="FFFF00"/>
                </a:solidFill>
              </a:rPr>
              <a:t>Cada miembro del equipo</a:t>
            </a:r>
          </a:p>
          <a:p>
            <a:pPr marL="0" indent="0">
              <a:lnSpc>
                <a:spcPct val="81000"/>
              </a:lnSpc>
              <a:buSzTx/>
              <a:buNone/>
            </a:pPr>
            <a:r>
              <a:rPr lang="es-ES" sz="2600" dirty="0">
                <a:solidFill>
                  <a:srgbClr val="FFFF00"/>
                </a:solidFill>
              </a:rPr>
              <a:t>Trabaja de forma independiente;</a:t>
            </a:r>
          </a:p>
          <a:p>
            <a:pPr marL="0" indent="0">
              <a:lnSpc>
                <a:spcPct val="81000"/>
              </a:lnSpc>
              <a:buSzTx/>
              <a:buNone/>
            </a:pPr>
            <a:r>
              <a:rPr lang="es-ES" sz="2600" dirty="0">
                <a:solidFill>
                  <a:srgbClr val="FFFF00"/>
                </a:solidFill>
              </a:rPr>
              <a:t>Desarrolla y aplica su propio plan de intervención; y</a:t>
            </a:r>
          </a:p>
          <a:p>
            <a:pPr marL="0" indent="0">
              <a:lnSpc>
                <a:spcPct val="81000"/>
              </a:lnSpc>
              <a:buSzTx/>
              <a:buNone/>
            </a:pPr>
            <a:r>
              <a:rPr lang="es-ES" sz="2600" dirty="0">
                <a:solidFill>
                  <a:srgbClr val="FFFF00"/>
                </a:solidFill>
              </a:rPr>
              <a:t>Utiliza una estructura para la comunicación informal con otros miembros del equipo.</a:t>
            </a:r>
          </a:p>
          <a:p>
            <a:pPr marL="0" indent="0">
              <a:lnSpc>
                <a:spcPct val="81000"/>
              </a:lnSpc>
              <a:buSzTx/>
              <a:buNone/>
            </a:pPr>
            <a:r>
              <a:rPr lang="es-ES" sz="2600" dirty="0">
                <a:solidFill>
                  <a:srgbClr val="FFFF00"/>
                </a:solidFill>
              </a:rPr>
              <a:t>Este modelo no incluye requisitos sobre la ubicación de la prestación de servicios o la forma en que los profesionales se comunican con los padres/tutores.</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Title 1"/>
          <p:cNvSpPr txBox="1">
            <a:spLocks noGrp="1"/>
          </p:cNvSpPr>
          <p:nvPr>
            <p:ph type="title"/>
          </p:nvPr>
        </p:nvSpPr>
        <p:spPr>
          <a:xfrm>
            <a:off x="680320" y="753228"/>
            <a:ext cx="9613863" cy="1080939"/>
          </a:xfrm>
          <a:prstGeom prst="rect">
            <a:avLst/>
          </a:prstGeom>
        </p:spPr>
        <p:txBody>
          <a:bodyPr>
            <a:normAutofit fontScale="90000"/>
          </a:bodyPr>
          <a:lstStyle/>
          <a:p>
            <a:r>
              <a:rPr sz="2700" b="1" dirty="0">
                <a:latin typeface="+mj-ea"/>
              </a:rPr>
              <a:t>Why evidence-based practices?</a:t>
            </a:r>
            <a:r>
              <a:rPr lang="es-ES" sz="2700" b="1" dirty="0">
                <a:solidFill>
                  <a:srgbClr val="000000"/>
                </a:solidFill>
                <a:effectLst/>
                <a:latin typeface="+mj-ea"/>
              </a:rPr>
              <a:t> </a:t>
            </a:r>
            <a:br>
              <a:rPr lang="es-ES" sz="2700" b="1" dirty="0">
                <a:solidFill>
                  <a:srgbClr val="000000"/>
                </a:solidFill>
                <a:effectLst/>
                <a:latin typeface="+mj-ea"/>
              </a:rPr>
            </a:br>
            <a:r>
              <a:rPr lang="es-ES" sz="2700" b="1" dirty="0">
                <a:solidFill>
                  <a:srgbClr val="FFFF00"/>
                </a:solidFill>
                <a:effectLst/>
                <a:latin typeface="+mj-ea"/>
              </a:rPr>
              <a:t>¿Por qué prácticas basadas en evidencia?</a:t>
            </a:r>
            <a:r>
              <a:rPr lang="es-ES" sz="2700" b="1" dirty="0">
                <a:solidFill>
                  <a:srgbClr val="000000"/>
                </a:solidFill>
                <a:effectLst/>
                <a:latin typeface="+mj-ea"/>
              </a:rPr>
              <a:t>?</a:t>
            </a:r>
            <a:br>
              <a:rPr lang="es-ES" sz="1800" dirty="0">
                <a:effectLst/>
                <a:latin typeface="Times New Roman" panose="02020603050405020304" pitchFamily="18" charset="0"/>
                <a:ea typeface="Times New Roman" panose="02020603050405020304" pitchFamily="18" charset="0"/>
              </a:rPr>
            </a:br>
            <a:endParaRPr dirty="0"/>
          </a:p>
        </p:txBody>
      </p:sp>
      <p:sp>
        <p:nvSpPr>
          <p:cNvPr id="209" name="Content Placeholder 2"/>
          <p:cNvSpPr txBox="1">
            <a:spLocks noGrp="1"/>
          </p:cNvSpPr>
          <p:nvPr>
            <p:ph type="body" idx="1"/>
          </p:nvPr>
        </p:nvSpPr>
        <p:spPr>
          <a:xfrm>
            <a:off x="680320" y="2336872"/>
            <a:ext cx="9613863" cy="3599319"/>
          </a:xfrm>
          <a:prstGeom prst="rect">
            <a:avLst/>
          </a:prstGeom>
        </p:spPr>
        <p:txBody>
          <a:bodyPr/>
          <a:lstStyle/>
          <a:p>
            <a:pPr marL="0" indent="0">
              <a:buSzTx/>
              <a:buNone/>
            </a:pPr>
            <a:r>
              <a:rPr dirty="0"/>
              <a:t>Evidence-based practices support IDEA's goals:</a:t>
            </a:r>
          </a:p>
          <a:p>
            <a:pPr marL="0" indent="0">
              <a:buSzTx/>
              <a:buNone/>
            </a:pPr>
            <a:r>
              <a:rPr dirty="0"/>
              <a:t>To support the development of newborns and young children with SEN;</a:t>
            </a:r>
          </a:p>
          <a:p>
            <a:pPr marL="0" indent="0">
              <a:buSzTx/>
              <a:buNone/>
            </a:pPr>
            <a:r>
              <a:rPr dirty="0"/>
              <a:t>To increase the capacity of families to meet the needs of the child.</a:t>
            </a:r>
            <a:endParaRPr lang="es-ES" dirty="0"/>
          </a:p>
          <a:p>
            <a:pPr marL="342900" lvl="0" indent="-342900">
              <a:buFont typeface="Symbol" pitchFamily="2" charset="2"/>
              <a:buChar char=""/>
            </a:pPr>
            <a:r>
              <a:rPr lang="es-ES" sz="2000" b="1" dirty="0">
                <a:solidFill>
                  <a:srgbClr val="FFFF00"/>
                </a:solidFill>
                <a:effectLst/>
                <a:latin typeface="+mj-ea"/>
              </a:rPr>
              <a:t>Las prácticas basadas en la evidencia apoyan los objetivos de IDEA:</a:t>
            </a:r>
          </a:p>
          <a:p>
            <a:pPr marL="342900" lvl="0" indent="-342900">
              <a:buFont typeface="Symbol" pitchFamily="2" charset="2"/>
              <a:buChar char=""/>
            </a:pPr>
            <a:r>
              <a:rPr lang="es-ES" sz="2000" b="1" dirty="0">
                <a:solidFill>
                  <a:srgbClr val="FFFF00"/>
                </a:solidFill>
                <a:effectLst/>
                <a:latin typeface="+mj-ea"/>
              </a:rPr>
              <a:t>Apoyar el desarrollo de los recién nacidos y los niños pequeños con NEE;</a:t>
            </a:r>
          </a:p>
          <a:p>
            <a:pPr marL="342900" lvl="0" indent="-342900">
              <a:buFont typeface="Symbol" pitchFamily="2" charset="2"/>
              <a:buChar char=""/>
            </a:pPr>
            <a:r>
              <a:rPr lang="es-ES" sz="2000" b="1" dirty="0">
                <a:solidFill>
                  <a:srgbClr val="FFFF00"/>
                </a:solidFill>
                <a:effectLst/>
                <a:latin typeface="+mj-ea"/>
              </a:rPr>
              <a:t>Aumentar la capacidad de las familias para satisfacer las necesidades del niño.</a:t>
            </a:r>
          </a:p>
          <a:p>
            <a:pPr marL="0" indent="0">
              <a:buSzTx/>
              <a:buNone/>
            </a:pPr>
            <a:endParaRPr dirty="0"/>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Title 1"/>
          <p:cNvSpPr txBox="1">
            <a:spLocks noGrp="1"/>
          </p:cNvSpPr>
          <p:nvPr>
            <p:ph type="title"/>
          </p:nvPr>
        </p:nvSpPr>
        <p:spPr>
          <a:xfrm>
            <a:off x="680320" y="753228"/>
            <a:ext cx="9613863" cy="1080939"/>
          </a:xfrm>
          <a:prstGeom prst="rect">
            <a:avLst/>
          </a:prstGeom>
        </p:spPr>
        <p:txBody>
          <a:bodyPr/>
          <a:lstStyle/>
          <a:p>
            <a:r>
              <a:rPr dirty="0"/>
              <a:t>An interdisciplinary approach</a:t>
            </a:r>
            <a:br>
              <a:rPr lang="es-ES" dirty="0"/>
            </a:br>
            <a:r>
              <a:rPr lang="es-ES" dirty="0">
                <a:solidFill>
                  <a:srgbClr val="FFFF00"/>
                </a:solidFill>
              </a:rPr>
              <a:t>Un enfoque interdisciplinar</a:t>
            </a:r>
            <a:endParaRPr dirty="0">
              <a:solidFill>
                <a:srgbClr val="FFFF00"/>
              </a:solidFill>
            </a:endParaRPr>
          </a:p>
        </p:txBody>
      </p:sp>
      <p:sp>
        <p:nvSpPr>
          <p:cNvPr id="282" name="Content Placeholder 2"/>
          <p:cNvSpPr txBox="1">
            <a:spLocks noGrp="1"/>
          </p:cNvSpPr>
          <p:nvPr>
            <p:ph type="body" idx="1"/>
          </p:nvPr>
        </p:nvSpPr>
        <p:spPr>
          <a:xfrm>
            <a:off x="680320" y="2336872"/>
            <a:ext cx="10421068" cy="4165529"/>
          </a:xfrm>
          <a:prstGeom prst="rect">
            <a:avLst/>
          </a:prstGeom>
        </p:spPr>
        <p:txBody>
          <a:bodyPr>
            <a:normAutofit fontScale="70000" lnSpcReduction="20000"/>
          </a:bodyPr>
          <a:lstStyle/>
          <a:p>
            <a:pPr marL="0" indent="0">
              <a:buSzTx/>
              <a:buNone/>
            </a:pPr>
            <a:r>
              <a:rPr dirty="0"/>
              <a:t>Each team member:</a:t>
            </a:r>
          </a:p>
          <a:p>
            <a:pPr marL="0" indent="0">
              <a:buSzTx/>
              <a:buNone/>
            </a:pPr>
            <a:r>
              <a:rPr dirty="0"/>
              <a:t>Shares information with each other in order to develop a plan;</a:t>
            </a:r>
          </a:p>
          <a:p>
            <a:pPr marL="0" indent="0">
              <a:buSzTx/>
              <a:buNone/>
            </a:pPr>
            <a:r>
              <a:rPr dirty="0"/>
              <a:t>Implements parts of the plan specific to his discipline;</a:t>
            </a:r>
          </a:p>
          <a:p>
            <a:pPr marL="0" indent="0">
              <a:buSzTx/>
              <a:buNone/>
            </a:pPr>
            <a:r>
              <a:rPr dirty="0"/>
              <a:t>Participates in formal meetings with other team members in order to inform them about the implementation of the plan.</a:t>
            </a:r>
          </a:p>
          <a:p>
            <a:pPr marL="0" indent="0">
              <a:buSzTx/>
              <a:buNone/>
            </a:pPr>
            <a:r>
              <a:rPr dirty="0"/>
              <a:t>This model does not include requirements for the location of service delivery or how professionals communicate with parents/guardians.</a:t>
            </a:r>
            <a:endParaRPr lang="es-ES" dirty="0"/>
          </a:p>
          <a:p>
            <a:pPr marL="0" indent="0">
              <a:buSzTx/>
              <a:buNone/>
            </a:pPr>
            <a:endParaRPr lang="es-ES" dirty="0"/>
          </a:p>
          <a:p>
            <a:pPr marL="0" indent="0">
              <a:buSzTx/>
              <a:buNone/>
            </a:pPr>
            <a:r>
              <a:rPr lang="es-ES" dirty="0">
                <a:solidFill>
                  <a:srgbClr val="FFFF00"/>
                </a:solidFill>
              </a:rPr>
              <a:t>Cada miembro del equipo</a:t>
            </a:r>
          </a:p>
          <a:p>
            <a:pPr marL="0" indent="0">
              <a:buSzTx/>
              <a:buNone/>
            </a:pPr>
            <a:r>
              <a:rPr lang="es-ES" dirty="0">
                <a:solidFill>
                  <a:srgbClr val="FFFF00"/>
                </a:solidFill>
              </a:rPr>
              <a:t>Comparte información entre sí para elaborar un plan;</a:t>
            </a:r>
          </a:p>
          <a:p>
            <a:pPr marL="0" indent="0">
              <a:buSzTx/>
              <a:buNone/>
            </a:pPr>
            <a:r>
              <a:rPr lang="es-ES" dirty="0">
                <a:solidFill>
                  <a:srgbClr val="FFFF00"/>
                </a:solidFill>
              </a:rPr>
              <a:t>Pone en práctica partes del plan específicas de su disciplina;</a:t>
            </a:r>
          </a:p>
          <a:p>
            <a:pPr marL="0" indent="0">
              <a:buSzTx/>
              <a:buNone/>
            </a:pPr>
            <a:r>
              <a:rPr lang="es-ES" dirty="0">
                <a:solidFill>
                  <a:srgbClr val="FFFF00"/>
                </a:solidFill>
              </a:rPr>
              <a:t>Participa en reuniones formales con otros miembros del equipo para informarles sobre la aplicación del plan.</a:t>
            </a:r>
          </a:p>
          <a:p>
            <a:pPr marL="0" indent="0">
              <a:buSzTx/>
              <a:buNone/>
            </a:pPr>
            <a:r>
              <a:rPr lang="es-ES" dirty="0">
                <a:solidFill>
                  <a:srgbClr val="FFFF00"/>
                </a:solidFill>
              </a:rPr>
              <a:t>Este modelo no incluye requisitos sobre la ubicación de la prestación de servicios ni sobre la forma en que los profesionales se comunican con los padres/tutores.</a:t>
            </a:r>
          </a:p>
          <a:p>
            <a:pPr marL="0" indent="0">
              <a:buSzTx/>
              <a:buNone/>
            </a:pPr>
            <a:endParaRPr lang="es-ES" dirty="0"/>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Title 1"/>
          <p:cNvSpPr txBox="1">
            <a:spLocks noGrp="1"/>
          </p:cNvSpPr>
          <p:nvPr>
            <p:ph type="title"/>
          </p:nvPr>
        </p:nvSpPr>
        <p:spPr>
          <a:xfrm>
            <a:off x="680320" y="753228"/>
            <a:ext cx="9613863" cy="1080939"/>
          </a:xfrm>
          <a:prstGeom prst="rect">
            <a:avLst/>
          </a:prstGeom>
        </p:spPr>
        <p:txBody>
          <a:bodyPr/>
          <a:lstStyle/>
          <a:p>
            <a:r>
              <a:rPr dirty="0"/>
              <a:t>A transdisciplinary approach</a:t>
            </a:r>
            <a:br>
              <a:rPr lang="es-ES" dirty="0"/>
            </a:br>
            <a:r>
              <a:rPr lang="es-ES" dirty="0">
                <a:solidFill>
                  <a:srgbClr val="FFFF00"/>
                </a:solidFill>
              </a:rPr>
              <a:t>Un enfoque transdisciplinar</a:t>
            </a:r>
            <a:endParaRPr dirty="0">
              <a:solidFill>
                <a:srgbClr val="FFFF00"/>
              </a:solidFill>
            </a:endParaRPr>
          </a:p>
        </p:txBody>
      </p:sp>
      <p:sp>
        <p:nvSpPr>
          <p:cNvPr id="285" name="Content Placeholder 2"/>
          <p:cNvSpPr txBox="1">
            <a:spLocks noGrp="1"/>
          </p:cNvSpPr>
          <p:nvPr>
            <p:ph type="body" idx="1"/>
          </p:nvPr>
        </p:nvSpPr>
        <p:spPr>
          <a:xfrm>
            <a:off x="680320" y="2336872"/>
            <a:ext cx="9613863" cy="3599319"/>
          </a:xfrm>
          <a:prstGeom prst="rect">
            <a:avLst/>
          </a:prstGeom>
        </p:spPr>
        <p:txBody>
          <a:bodyPr>
            <a:normAutofit fontScale="85000" lnSpcReduction="10000"/>
          </a:bodyPr>
          <a:lstStyle/>
          <a:p>
            <a:r>
              <a:rPr dirty="0"/>
              <a:t>Team members work together to develop a common plan;</a:t>
            </a:r>
          </a:p>
          <a:p>
            <a:r>
              <a:rPr dirty="0"/>
              <a:t>A team member implements the plan with the child and family while crossing the boundaries of traditional disciplines.</a:t>
            </a:r>
          </a:p>
          <a:p>
            <a:r>
              <a:rPr dirty="0"/>
              <a:t>This model does not include requirements for the location of service delivery or how professionals communicate with parents/guardians.</a:t>
            </a:r>
            <a:endParaRPr lang="es-ES" dirty="0"/>
          </a:p>
          <a:p>
            <a:endParaRPr lang="es-ES" dirty="0"/>
          </a:p>
          <a:p>
            <a:r>
              <a:rPr lang="es-ES" dirty="0">
                <a:solidFill>
                  <a:srgbClr val="FFFF00"/>
                </a:solidFill>
              </a:rPr>
              <a:t>Los miembros del equipo trabajan juntos para desarrollar un plan común;</a:t>
            </a:r>
          </a:p>
          <a:p>
            <a:r>
              <a:rPr lang="es-ES" dirty="0">
                <a:solidFill>
                  <a:srgbClr val="FFFF00"/>
                </a:solidFill>
              </a:rPr>
              <a:t>Un miembro del equipo aplica el plan con el niño y la familia traspasando los límites de las disciplinas tradicionales.</a:t>
            </a:r>
          </a:p>
          <a:p>
            <a:r>
              <a:rPr lang="es-ES" dirty="0">
                <a:solidFill>
                  <a:srgbClr val="FFFF00"/>
                </a:solidFill>
              </a:rPr>
              <a:t>Este modelo no incluye requisitos sobre la ubicación de la prestación de servicios o la forma en que los profesionales se comunican con los padres/tutores.</a:t>
            </a:r>
          </a:p>
          <a:p>
            <a:endParaRPr dirty="0"/>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 name="Title 1"/>
          <p:cNvSpPr txBox="1">
            <a:spLocks noGrp="1"/>
          </p:cNvSpPr>
          <p:nvPr>
            <p:ph type="title"/>
          </p:nvPr>
        </p:nvSpPr>
        <p:spPr>
          <a:xfrm>
            <a:off x="680320" y="753228"/>
            <a:ext cx="9613863" cy="1080939"/>
          </a:xfrm>
          <a:prstGeom prst="rect">
            <a:avLst/>
          </a:prstGeom>
        </p:spPr>
        <p:txBody>
          <a:bodyPr/>
          <a:lstStyle/>
          <a:p>
            <a:r>
              <a:rPr dirty="0"/>
              <a:t>Primary Service Provider</a:t>
            </a:r>
          </a:p>
        </p:txBody>
      </p:sp>
      <p:sp>
        <p:nvSpPr>
          <p:cNvPr id="288" name="Content Placeholder 2"/>
          <p:cNvSpPr txBox="1">
            <a:spLocks noGrp="1"/>
          </p:cNvSpPr>
          <p:nvPr>
            <p:ph type="body" idx="1"/>
          </p:nvPr>
        </p:nvSpPr>
        <p:spPr>
          <a:xfrm>
            <a:off x="680320" y="2336872"/>
            <a:ext cx="9613863" cy="3934621"/>
          </a:xfrm>
          <a:prstGeom prst="rect">
            <a:avLst/>
          </a:prstGeom>
        </p:spPr>
        <p:txBody>
          <a:bodyPr/>
          <a:lstStyle/>
          <a:p>
            <a:pPr marL="457200" indent="-457200">
              <a:buFontTx/>
              <a:buAutoNum type="arabicPeriod"/>
            </a:pPr>
            <a:r>
              <a:rPr dirty="0"/>
              <a:t>One primary service provider (PSP) provides support for each child and family;</a:t>
            </a:r>
          </a:p>
          <a:p>
            <a:pPr marL="457200" indent="-457200">
              <a:buFontTx/>
              <a:buAutoNum type="arabicPeriod"/>
            </a:pPr>
            <a:r>
              <a:rPr dirty="0"/>
              <a:t>Each PPU is supported by a team of professionals from different disciplines;</a:t>
            </a:r>
          </a:p>
          <a:p>
            <a:pPr marL="457200" indent="-457200">
              <a:buFontTx/>
              <a:buAutoNum type="arabicPeriod"/>
            </a:pPr>
            <a:r>
              <a:rPr dirty="0"/>
              <a:t>Team members support each other to work with each child and family through the use of coaching;</a:t>
            </a:r>
          </a:p>
          <a:p>
            <a:pPr marL="457200" indent="-457200">
              <a:buFontTx/>
              <a:buAutoNum type="arabicPeriod"/>
            </a:pPr>
            <a:r>
              <a:rPr dirty="0"/>
              <a:t>Each PPU uses coaching as a way to interact with parents/caregivers; and</a:t>
            </a:r>
          </a:p>
          <a:p>
            <a:pPr marL="457200" indent="-457200">
              <a:buFontTx/>
              <a:buAutoNum type="arabicPeriod"/>
            </a:pPr>
            <a:r>
              <a:rPr dirty="0"/>
              <a:t>Support takes place in natural environments.</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8CE88-C30E-7A3D-2D2E-8D6FD81B6A07}"/>
            </a:ext>
          </a:extLst>
        </p:cNvPr>
        <p:cNvGrpSpPr/>
        <p:nvPr/>
      </p:nvGrpSpPr>
      <p:grpSpPr>
        <a:xfrm>
          <a:off x="0" y="0"/>
          <a:ext cx="0" cy="0"/>
          <a:chOff x="0" y="0"/>
          <a:chExt cx="0" cy="0"/>
        </a:xfrm>
      </p:grpSpPr>
      <p:sp>
        <p:nvSpPr>
          <p:cNvPr id="287" name="Title 1">
            <a:extLst>
              <a:ext uri="{FF2B5EF4-FFF2-40B4-BE49-F238E27FC236}">
                <a16:creationId xmlns:a16="http://schemas.microsoft.com/office/drawing/2014/main" id="{3E69F6A2-B0DE-5F48-9463-C4CD123E9885}"/>
              </a:ext>
            </a:extLst>
          </p:cNvPr>
          <p:cNvSpPr txBox="1">
            <a:spLocks noGrp="1"/>
          </p:cNvSpPr>
          <p:nvPr>
            <p:ph type="title"/>
          </p:nvPr>
        </p:nvSpPr>
        <p:spPr>
          <a:xfrm>
            <a:off x="680320" y="753228"/>
            <a:ext cx="9613863" cy="1080939"/>
          </a:xfrm>
          <a:prstGeom prst="rect">
            <a:avLst/>
          </a:prstGeom>
        </p:spPr>
        <p:txBody>
          <a:bodyPr/>
          <a:lstStyle/>
          <a:p>
            <a:r>
              <a:rPr lang="es-ES" dirty="0">
                <a:solidFill>
                  <a:srgbClr val="FFFF00"/>
                </a:solidFill>
              </a:rPr>
              <a:t>Proveedor principal de servicios</a:t>
            </a:r>
            <a:endParaRPr dirty="0">
              <a:solidFill>
                <a:srgbClr val="FFFF00"/>
              </a:solidFill>
            </a:endParaRPr>
          </a:p>
        </p:txBody>
      </p:sp>
      <p:sp>
        <p:nvSpPr>
          <p:cNvPr id="288" name="Content Placeholder 2">
            <a:extLst>
              <a:ext uri="{FF2B5EF4-FFF2-40B4-BE49-F238E27FC236}">
                <a16:creationId xmlns:a16="http://schemas.microsoft.com/office/drawing/2014/main" id="{CA4D484A-AA7B-55DE-2E9D-D46B81B11695}"/>
              </a:ext>
            </a:extLst>
          </p:cNvPr>
          <p:cNvSpPr txBox="1">
            <a:spLocks noGrp="1"/>
          </p:cNvSpPr>
          <p:nvPr>
            <p:ph type="body" idx="1"/>
          </p:nvPr>
        </p:nvSpPr>
        <p:spPr>
          <a:xfrm>
            <a:off x="680320" y="2336872"/>
            <a:ext cx="9613863" cy="3934621"/>
          </a:xfrm>
          <a:prstGeom prst="rect">
            <a:avLst/>
          </a:prstGeom>
        </p:spPr>
        <p:txBody>
          <a:bodyPr>
            <a:normAutofit/>
          </a:bodyPr>
          <a:lstStyle/>
          <a:p>
            <a:pPr marL="457200" indent="-457200">
              <a:buFontTx/>
              <a:buAutoNum type="arabicPeriod"/>
            </a:pPr>
            <a:r>
              <a:rPr lang="es-ES" dirty="0"/>
              <a:t>Un proveedor de servicios primario (PSP) proporciona apoyo a cada niño y familia;</a:t>
            </a:r>
          </a:p>
          <a:p>
            <a:pPr marL="457200" indent="-457200">
              <a:buFontTx/>
              <a:buAutoNum type="arabicPeriod"/>
            </a:pPr>
            <a:r>
              <a:rPr lang="es-ES" dirty="0"/>
              <a:t>Cada PSP cuenta con el apoyo de un equipo de profesionales de distintas disciplinas;</a:t>
            </a:r>
          </a:p>
          <a:p>
            <a:pPr marL="457200" indent="-457200">
              <a:buFontTx/>
              <a:buAutoNum type="arabicPeriod"/>
            </a:pPr>
            <a:r>
              <a:rPr lang="es-ES" dirty="0"/>
              <a:t>Los miembros del equipo se apoyan mutuamente para trabajar con cada niño y familia mediante el uso del coaching;</a:t>
            </a:r>
          </a:p>
          <a:p>
            <a:pPr marL="457200" indent="-457200">
              <a:buFontTx/>
              <a:buAutoNum type="arabicPeriod"/>
            </a:pPr>
            <a:r>
              <a:rPr lang="es-ES" dirty="0"/>
              <a:t>Cada PPU utiliza el coaching como forma de interactuar con los padres/cuidadores; y</a:t>
            </a:r>
          </a:p>
          <a:p>
            <a:pPr marL="457200" indent="-457200">
              <a:buFontTx/>
              <a:buAutoNum type="arabicPeriod"/>
            </a:pPr>
            <a:r>
              <a:rPr lang="es-ES" dirty="0"/>
              <a:t>El apoyo tiene lugar en entornos naturales.</a:t>
            </a:r>
          </a:p>
          <a:p>
            <a:pPr marL="457200" indent="-457200">
              <a:buFontTx/>
              <a:buAutoNum type="arabicPeriod"/>
            </a:pPr>
            <a:endParaRPr lang="es-ES" dirty="0"/>
          </a:p>
          <a:p>
            <a:pPr marL="457200" indent="-457200">
              <a:buFontTx/>
              <a:buAutoNum type="arabicPeriod"/>
            </a:pPr>
            <a:endParaRPr lang="es-ES" dirty="0"/>
          </a:p>
        </p:txBody>
      </p:sp>
    </p:spTree>
    <p:extLst>
      <p:ext uri="{BB962C8B-B14F-4D97-AF65-F5344CB8AC3E}">
        <p14:creationId xmlns:p14="http://schemas.microsoft.com/office/powerpoint/2010/main" val="2383284158"/>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Title 1"/>
          <p:cNvSpPr txBox="1">
            <a:spLocks noGrp="1"/>
          </p:cNvSpPr>
          <p:nvPr>
            <p:ph type="title"/>
          </p:nvPr>
        </p:nvSpPr>
        <p:spPr>
          <a:xfrm>
            <a:off x="567431" y="696784"/>
            <a:ext cx="9613863" cy="1080939"/>
          </a:xfrm>
          <a:prstGeom prst="rect">
            <a:avLst/>
          </a:prstGeom>
        </p:spPr>
        <p:txBody>
          <a:bodyPr/>
          <a:lstStyle/>
          <a:p>
            <a:r>
              <a:rPr dirty="0"/>
              <a:t>Primary Service Provider</a:t>
            </a:r>
            <a:br>
              <a:rPr lang="es-ES" dirty="0"/>
            </a:br>
            <a:r>
              <a:rPr lang="es-ES" dirty="0">
                <a:solidFill>
                  <a:srgbClr val="FFFF00"/>
                </a:solidFill>
              </a:rPr>
              <a:t>Proveedor principal de servicios</a:t>
            </a:r>
            <a:endParaRPr dirty="0">
              <a:solidFill>
                <a:srgbClr val="FFFF00"/>
              </a:solidFill>
            </a:endParaRPr>
          </a:p>
        </p:txBody>
      </p:sp>
      <p:sp>
        <p:nvSpPr>
          <p:cNvPr id="291" name="Content Placeholder 2"/>
          <p:cNvSpPr txBox="1">
            <a:spLocks noGrp="1"/>
          </p:cNvSpPr>
          <p:nvPr>
            <p:ph type="body" idx="1"/>
          </p:nvPr>
        </p:nvSpPr>
        <p:spPr>
          <a:xfrm>
            <a:off x="680320" y="2336872"/>
            <a:ext cx="9613863" cy="3599319"/>
          </a:xfrm>
          <a:prstGeom prst="rect">
            <a:avLst/>
          </a:prstGeom>
        </p:spPr>
        <p:txBody>
          <a:bodyPr>
            <a:normAutofit lnSpcReduction="10000"/>
          </a:bodyPr>
          <a:lstStyle/>
          <a:p>
            <a:r>
              <a:rPr dirty="0"/>
              <a:t>The rotation of different practitioners in and out of family life on a daily basis has a negative impact on family functioning.</a:t>
            </a:r>
          </a:p>
          <a:p>
            <a:r>
              <a:rPr dirty="0"/>
              <a:t>The use of PPU minimizes the negative consequences of many practitioners changing and entering the family.</a:t>
            </a:r>
            <a:endParaRPr lang="es-ES" dirty="0"/>
          </a:p>
          <a:p>
            <a:endParaRPr lang="es-ES" dirty="0"/>
          </a:p>
          <a:p>
            <a:r>
              <a:rPr lang="es-ES" dirty="0">
                <a:solidFill>
                  <a:srgbClr val="FFFF00"/>
                </a:solidFill>
              </a:rPr>
              <a:t>La rotación diaria de diferentes profesionales que entran y salen de la vida familiar tiene un impacto negativo en el funcionamiento familiar.</a:t>
            </a:r>
          </a:p>
          <a:p>
            <a:r>
              <a:rPr lang="es-ES" dirty="0">
                <a:solidFill>
                  <a:srgbClr val="FFFF00"/>
                </a:solidFill>
              </a:rPr>
              <a:t>El uso de PPU minimiza las consecuencias negativas de que muchos profesionales cambien y entren en la familia.</a:t>
            </a:r>
            <a:endParaRPr dirty="0">
              <a:solidFill>
                <a:srgbClr val="FFFF00"/>
              </a:solidFill>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Title 1"/>
          <p:cNvSpPr txBox="1">
            <a:spLocks noGrp="1"/>
          </p:cNvSpPr>
          <p:nvPr>
            <p:ph type="title"/>
          </p:nvPr>
        </p:nvSpPr>
        <p:spPr>
          <a:xfrm>
            <a:off x="680320" y="753228"/>
            <a:ext cx="9613863" cy="1080939"/>
          </a:xfrm>
          <a:prstGeom prst="rect">
            <a:avLst/>
          </a:prstGeom>
        </p:spPr>
        <p:txBody>
          <a:bodyPr/>
          <a:lstStyle/>
          <a:p>
            <a:endParaRPr/>
          </a:p>
        </p:txBody>
      </p:sp>
      <p:sp>
        <p:nvSpPr>
          <p:cNvPr id="294" name="Content Placeholder 2"/>
          <p:cNvSpPr txBox="1">
            <a:spLocks noGrp="1"/>
          </p:cNvSpPr>
          <p:nvPr>
            <p:ph type="body" idx="1"/>
          </p:nvPr>
        </p:nvSpPr>
        <p:spPr>
          <a:xfrm>
            <a:off x="680320" y="2336872"/>
            <a:ext cx="9613863" cy="3599319"/>
          </a:xfrm>
          <a:prstGeom prst="rect">
            <a:avLst/>
          </a:prstGeom>
        </p:spPr>
        <p:txBody>
          <a:bodyPr>
            <a:normAutofit lnSpcReduction="10000"/>
          </a:bodyPr>
          <a:lstStyle/>
          <a:p>
            <a:pPr marL="0" indent="0">
              <a:buSzTx/>
              <a:buNone/>
              <a:defRPr sz="3600"/>
            </a:pPr>
            <a:r>
              <a:rPr dirty="0"/>
              <a:t>NEXT:</a:t>
            </a:r>
          </a:p>
          <a:p>
            <a:pPr marL="0" indent="0">
              <a:buSzTx/>
              <a:buNone/>
              <a:defRPr sz="3600"/>
            </a:pPr>
            <a:r>
              <a:rPr dirty="0"/>
              <a:t>Module 1, Topic 3, Section 5</a:t>
            </a:r>
          </a:p>
          <a:p>
            <a:pPr marL="0" indent="0">
              <a:buSzTx/>
              <a:buNone/>
              <a:defRPr sz="3600"/>
            </a:pPr>
            <a:r>
              <a:rPr dirty="0"/>
              <a:t>Learning styles of adults</a:t>
            </a:r>
            <a:endParaRPr lang="es-ES" dirty="0"/>
          </a:p>
          <a:p>
            <a:pPr marL="0" indent="0">
              <a:buSzTx/>
              <a:buNone/>
              <a:defRPr sz="3600"/>
            </a:pPr>
            <a:r>
              <a:rPr lang="es-ES" dirty="0">
                <a:solidFill>
                  <a:srgbClr val="FFFF00"/>
                </a:solidFill>
              </a:rPr>
              <a:t>NEXT :</a:t>
            </a:r>
          </a:p>
          <a:p>
            <a:pPr marL="0" indent="0">
              <a:buSzTx/>
              <a:buNone/>
              <a:defRPr sz="3600"/>
            </a:pPr>
            <a:r>
              <a:rPr lang="es-ES" dirty="0">
                <a:solidFill>
                  <a:srgbClr val="FFFF00"/>
                </a:solidFill>
              </a:rPr>
              <a:t>Module 1, </a:t>
            </a:r>
            <a:r>
              <a:rPr lang="es-ES" dirty="0" err="1">
                <a:solidFill>
                  <a:srgbClr val="FFFF00"/>
                </a:solidFill>
              </a:rPr>
              <a:t>Thème</a:t>
            </a:r>
            <a:r>
              <a:rPr lang="es-ES" dirty="0">
                <a:solidFill>
                  <a:srgbClr val="FFFF00"/>
                </a:solidFill>
              </a:rPr>
              <a:t> 3, Section 5</a:t>
            </a:r>
          </a:p>
          <a:p>
            <a:pPr marL="0" indent="0">
              <a:buSzTx/>
              <a:buNone/>
              <a:defRPr sz="3600"/>
            </a:pPr>
            <a:r>
              <a:rPr lang="es-ES" dirty="0" err="1">
                <a:solidFill>
                  <a:srgbClr val="FFFF00"/>
                </a:solidFill>
              </a:rPr>
              <a:t>Styles</a:t>
            </a:r>
            <a:r>
              <a:rPr lang="es-ES" dirty="0">
                <a:solidFill>
                  <a:srgbClr val="FFFF00"/>
                </a:solidFill>
              </a:rPr>
              <a:t> </a:t>
            </a:r>
            <a:r>
              <a:rPr lang="es-ES" dirty="0" err="1">
                <a:solidFill>
                  <a:srgbClr val="FFFF00"/>
                </a:solidFill>
              </a:rPr>
              <a:t>d'apprentissage</a:t>
            </a:r>
            <a:r>
              <a:rPr lang="es-ES" dirty="0">
                <a:solidFill>
                  <a:srgbClr val="FFFF00"/>
                </a:solidFill>
              </a:rPr>
              <a:t> des adultes</a:t>
            </a:r>
            <a:endParaRPr dirty="0">
              <a:solidFill>
                <a:srgbClr val="FFFF00"/>
              </a:solidFill>
            </a:endParaRP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Title 1"/>
          <p:cNvSpPr txBox="1">
            <a:spLocks noGrp="1"/>
          </p:cNvSpPr>
          <p:nvPr>
            <p:ph type="ctrTitle"/>
          </p:nvPr>
        </p:nvSpPr>
        <p:spPr>
          <a:xfrm>
            <a:off x="680322" y="2733707"/>
            <a:ext cx="8144134" cy="1373072"/>
          </a:xfrm>
          <a:prstGeom prst="rect">
            <a:avLst/>
          </a:prstGeom>
        </p:spPr>
        <p:txBody>
          <a:bodyPr>
            <a:noAutofit/>
          </a:bodyPr>
          <a:lstStyle>
            <a:lvl1pPr defTabSz="649223">
              <a:defRPr sz="3800"/>
            </a:lvl1pPr>
          </a:lstStyle>
          <a:p>
            <a:r>
              <a:rPr sz="2400" dirty="0"/>
              <a:t>MODULE 1, TOPIC 3, Section 5 Learning Styles of Adults &amp; Summary</a:t>
            </a:r>
            <a:br>
              <a:rPr lang="es-ES" sz="2400" dirty="0"/>
            </a:br>
            <a:r>
              <a:rPr lang="es-ES" sz="2400" dirty="0">
                <a:solidFill>
                  <a:srgbClr val="FFFF00"/>
                </a:solidFill>
              </a:rPr>
              <a:t>MÓDULO 1, TEMA 3, Sección 5 Estilos de aprendizaje de los adultos &amp; Resumen</a:t>
            </a:r>
            <a:endParaRPr sz="2400" dirty="0">
              <a:solidFill>
                <a:srgbClr val="FFFF00"/>
              </a:solidFill>
            </a:endParaRP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Title 1"/>
          <p:cNvSpPr txBox="1">
            <a:spLocks noGrp="1"/>
          </p:cNvSpPr>
          <p:nvPr>
            <p:ph type="title"/>
          </p:nvPr>
        </p:nvSpPr>
        <p:spPr>
          <a:xfrm>
            <a:off x="680320" y="753228"/>
            <a:ext cx="9613863" cy="1080939"/>
          </a:xfrm>
          <a:prstGeom prst="rect">
            <a:avLst/>
          </a:prstGeom>
        </p:spPr>
        <p:txBody>
          <a:bodyPr/>
          <a:lstStyle/>
          <a:p>
            <a:endParaRPr/>
          </a:p>
        </p:txBody>
      </p:sp>
      <p:pic>
        <p:nvPicPr>
          <p:cNvPr id="299" name="Picture 3" descr="Picture 3"/>
          <p:cNvPicPr>
            <a:picLocks noChangeAspect="1"/>
          </p:cNvPicPr>
          <p:nvPr/>
        </p:nvPicPr>
        <p:blipFill>
          <a:blip r:embed="rId3"/>
          <a:stretch>
            <a:fillRect/>
          </a:stretch>
        </p:blipFill>
        <p:spPr>
          <a:xfrm>
            <a:off x="855147" y="2214560"/>
            <a:ext cx="9148018" cy="3881440"/>
          </a:xfrm>
          <a:prstGeom prst="rect">
            <a:avLst/>
          </a:prstGeom>
          <a:ln w="12700">
            <a:miter lim="400000"/>
          </a:ln>
        </p:spPr>
      </p:pic>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1FC3E-3960-E8AA-FB46-7C046D423AFF}"/>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A34B6E3-CD85-6851-A17D-6D303C47BC44}"/>
              </a:ext>
            </a:extLst>
          </p:cNvPr>
          <p:cNvSpPr>
            <a:spLocks noGrp="1"/>
          </p:cNvSpPr>
          <p:nvPr>
            <p:ph type="title"/>
          </p:nvPr>
        </p:nvSpPr>
        <p:spPr/>
        <p:txBody>
          <a:bodyPr/>
          <a:lstStyle/>
          <a:p>
            <a:endParaRPr lang="en-US"/>
          </a:p>
        </p:txBody>
      </p:sp>
      <p:sp>
        <p:nvSpPr>
          <p:cNvPr id="4" name="Cuadro de texto 1">
            <a:extLst>
              <a:ext uri="{FF2B5EF4-FFF2-40B4-BE49-F238E27FC236}">
                <a16:creationId xmlns:a16="http://schemas.microsoft.com/office/drawing/2014/main" id="{69774996-3D75-A30B-DD5B-9F4B1B042F74}"/>
              </a:ext>
            </a:extLst>
          </p:cNvPr>
          <p:cNvSpPr txBox="1">
            <a:spLocks noGrp="1"/>
          </p:cNvSpPr>
          <p:nvPr>
            <p:ph type="body" idx="1"/>
          </p:nvPr>
        </p:nvSpPr>
        <p:spPr>
          <a:xfrm>
            <a:off x="4880797" y="2467579"/>
            <a:ext cx="2557464" cy="592065"/>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indent="0" algn="ctr">
              <a:buNone/>
            </a:pPr>
            <a:r>
              <a:rPr lang="en-US" sz="1800" b="1" kern="100" dirty="0" err="1">
                <a:solidFill>
                  <a:srgbClr val="000000"/>
                </a:solidFill>
                <a:effectLst/>
                <a:ea typeface="Aptos" panose="020B0004020202020204" pitchFamily="34" charset="0"/>
                <a:cs typeface="Times New Roman" panose="02020603050405020304" pitchFamily="18" charset="0"/>
              </a:rPr>
              <a:t>Práctica</a:t>
            </a:r>
            <a:r>
              <a:rPr lang="en-US" sz="1800" b="1" kern="100" dirty="0">
                <a:solidFill>
                  <a:srgbClr val="000000"/>
                </a:solidFill>
                <a:effectLst/>
                <a:ea typeface="Aptos" panose="020B0004020202020204" pitchFamily="34" charset="0"/>
                <a:cs typeface="Times New Roman" panose="02020603050405020304" pitchFamily="18" charset="0"/>
              </a:rPr>
              <a:t> </a:t>
            </a:r>
            <a:r>
              <a:rPr lang="en-US" sz="1800" b="1" kern="100" dirty="0" err="1">
                <a:solidFill>
                  <a:srgbClr val="000000"/>
                </a:solidFill>
                <a:effectLst/>
                <a:ea typeface="Aptos" panose="020B0004020202020204" pitchFamily="34" charset="0"/>
                <a:cs typeface="Times New Roman" panose="02020603050405020304" pitchFamily="18" charset="0"/>
              </a:rPr>
              <a:t>centrada</a:t>
            </a:r>
            <a:r>
              <a:rPr lang="en-US" sz="1800" b="1" kern="100" dirty="0">
                <a:solidFill>
                  <a:srgbClr val="000000"/>
                </a:solidFill>
                <a:effectLst/>
                <a:ea typeface="Aptos" panose="020B0004020202020204" pitchFamily="34" charset="0"/>
                <a:cs typeface="Times New Roman" panose="02020603050405020304" pitchFamily="18" charset="0"/>
              </a:rPr>
              <a:t> en la </a:t>
            </a:r>
            <a:r>
              <a:rPr lang="en-US" sz="1800" b="1" kern="100" dirty="0" err="1">
                <a:solidFill>
                  <a:srgbClr val="000000"/>
                </a:solidFill>
                <a:effectLst/>
                <a:ea typeface="Aptos" panose="020B0004020202020204" pitchFamily="34" charset="0"/>
                <a:cs typeface="Times New Roman" panose="02020603050405020304" pitchFamily="18" charset="0"/>
              </a:rPr>
              <a:t>familia</a:t>
            </a:r>
            <a:endParaRPr lang="es-ES" sz="1800" kern="100" dirty="0">
              <a:effectLst/>
              <a:ea typeface="Aptos" panose="020B0004020202020204" pitchFamily="34" charset="0"/>
              <a:cs typeface="Times New Roman" panose="02020603050405020304" pitchFamily="18" charset="0"/>
            </a:endParaRPr>
          </a:p>
        </p:txBody>
      </p:sp>
      <p:sp>
        <p:nvSpPr>
          <p:cNvPr id="5" name="Cuadro de texto 1">
            <a:extLst>
              <a:ext uri="{FF2B5EF4-FFF2-40B4-BE49-F238E27FC236}">
                <a16:creationId xmlns:a16="http://schemas.microsoft.com/office/drawing/2014/main" id="{BC48CC31-F123-29D7-D082-7FDCE1E36C35}"/>
              </a:ext>
            </a:extLst>
          </p:cNvPr>
          <p:cNvSpPr txBox="1">
            <a:spLocks/>
          </p:cNvSpPr>
          <p:nvPr/>
        </p:nvSpPr>
        <p:spPr>
          <a:xfrm>
            <a:off x="523875" y="4469870"/>
            <a:ext cx="2557464" cy="592065"/>
          </a:xfrm>
          <a:prstGeom prst="rect">
            <a:avLst/>
          </a:prstGeom>
          <a:solidFill>
            <a:schemeClr val="lt1"/>
          </a:solidFill>
          <a:ln w="6350">
            <a:solidFill>
              <a:prstClr val="black"/>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rot="0" spcFirstLastPara="0" vert="horz" wrap="square" lIns="91440" tIns="45720" rIns="91440" bIns="45720" numCol="1" spcCol="0" rtlCol="0" fromWordArt="0" anchor="t" anchorCtr="0" forceAA="0" compatLnSpc="1">
            <a:prstTxWarp prst="textNoShape">
              <a:avLst/>
            </a:prstTxWarp>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5pPr>
            <a:lvl6pPr marL="26778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6pPr>
            <a:lvl7pPr marL="31350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7pPr>
            <a:lvl8pPr marL="35922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8pPr>
            <a:lvl9pPr marL="40494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9pPr>
          </a:lstStyle>
          <a:p>
            <a:pPr marL="0" indent="0">
              <a:buNone/>
            </a:pP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Práctica</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basada</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en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recursos</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Cuadro de texto 1">
            <a:extLst>
              <a:ext uri="{FF2B5EF4-FFF2-40B4-BE49-F238E27FC236}">
                <a16:creationId xmlns:a16="http://schemas.microsoft.com/office/drawing/2014/main" id="{1D6A2844-D3DD-4884-DD23-7492CC760D88}"/>
              </a:ext>
            </a:extLst>
          </p:cNvPr>
          <p:cNvSpPr txBox="1">
            <a:spLocks/>
          </p:cNvSpPr>
          <p:nvPr/>
        </p:nvSpPr>
        <p:spPr>
          <a:xfrm>
            <a:off x="3473053" y="4494210"/>
            <a:ext cx="2557464" cy="592065"/>
          </a:xfrm>
          <a:prstGeom prst="rect">
            <a:avLst/>
          </a:prstGeom>
          <a:solidFill>
            <a:schemeClr val="lt1"/>
          </a:solidFill>
          <a:ln w="6350">
            <a:solidFill>
              <a:prstClr val="black"/>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rot="0" spcFirstLastPara="0" vert="horz" wrap="square" lIns="91440" tIns="45720" rIns="91440" bIns="45720" numCol="1" spcCol="0" rtlCol="0" fromWordArt="0" anchor="t" anchorCtr="0" forceAA="0" compatLnSpc="1">
            <a:prstTxWarp prst="textNoShape">
              <a:avLst/>
            </a:prstTxWarp>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5pPr>
            <a:lvl6pPr marL="26778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6pPr>
            <a:lvl7pPr marL="31350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7pPr>
            <a:lvl8pPr marL="35922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8pPr>
            <a:lvl9pPr marL="40494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9pPr>
          </a:lstStyle>
          <a:p>
            <a:pPr marL="0" indent="0">
              <a:buNone/>
            </a:pP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Aprendizaje</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natural</a:t>
            </a:r>
            <a:r>
              <a:rPr lang="en-US"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Prácticas</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ambientales</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Cuadro de texto 1">
            <a:extLst>
              <a:ext uri="{FF2B5EF4-FFF2-40B4-BE49-F238E27FC236}">
                <a16:creationId xmlns:a16="http://schemas.microsoft.com/office/drawing/2014/main" id="{209439E6-0452-CE3B-33FB-BF8A36A6BA49}"/>
              </a:ext>
            </a:extLst>
          </p:cNvPr>
          <p:cNvSpPr txBox="1">
            <a:spLocks/>
          </p:cNvSpPr>
          <p:nvPr/>
        </p:nvSpPr>
        <p:spPr>
          <a:xfrm>
            <a:off x="6422232" y="4494210"/>
            <a:ext cx="2557464" cy="592065"/>
          </a:xfrm>
          <a:prstGeom prst="rect">
            <a:avLst/>
          </a:prstGeom>
          <a:solidFill>
            <a:schemeClr val="lt1"/>
          </a:solidFill>
          <a:ln w="6350">
            <a:solidFill>
              <a:prstClr val="black"/>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rot="0" spcFirstLastPara="0" vert="horz" wrap="square" lIns="91440" tIns="45720" rIns="91440" bIns="45720" numCol="1" spcCol="0" rtlCol="0" fromWordArt="0" anchor="t" anchorCtr="0" forceAA="0" compatLnSpc="1">
            <a:prstTxWarp prst="textNoShape">
              <a:avLst/>
            </a:prstTxWarp>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5pPr>
            <a:lvl6pPr marL="26778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6pPr>
            <a:lvl7pPr marL="31350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7pPr>
            <a:lvl8pPr marL="35922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8pPr>
            <a:lvl9pPr marL="40494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9pPr>
          </a:lstStyle>
          <a:p>
            <a:pPr marL="0" indent="0">
              <a:buNone/>
            </a:pP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Prácticas</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de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equipo</a:t>
            </a:r>
            <a:r>
              <a:rPr lang="en-US"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 de texto 1">
            <a:extLst>
              <a:ext uri="{FF2B5EF4-FFF2-40B4-BE49-F238E27FC236}">
                <a16:creationId xmlns:a16="http://schemas.microsoft.com/office/drawing/2014/main" id="{E738C9C0-355B-2D5A-A2D0-FF505340C5C4}"/>
              </a:ext>
            </a:extLst>
          </p:cNvPr>
          <p:cNvSpPr txBox="1">
            <a:spLocks/>
          </p:cNvSpPr>
          <p:nvPr/>
        </p:nvSpPr>
        <p:spPr>
          <a:xfrm>
            <a:off x="9237720" y="4494210"/>
            <a:ext cx="2557464" cy="592065"/>
          </a:xfrm>
          <a:prstGeom prst="rect">
            <a:avLst/>
          </a:prstGeom>
          <a:solidFill>
            <a:schemeClr val="lt1"/>
          </a:solidFill>
          <a:ln w="6350">
            <a:solidFill>
              <a:prstClr val="black"/>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rot="0" spcFirstLastPara="0" vert="horz" wrap="square" lIns="91440" tIns="45720" rIns="91440" bIns="45720" numCol="1" spcCol="0" rtlCol="0" fromWordArt="0" anchor="t" anchorCtr="0" forceAA="0" compatLnSpc="1">
            <a:prstTxWarp prst="textNoShape">
              <a:avLst/>
            </a:prstTxWarp>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5pPr>
            <a:lvl6pPr marL="26778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6pPr>
            <a:lvl7pPr marL="31350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7pPr>
            <a:lvl8pPr marL="35922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8pPr>
            <a:lvl9pPr marL="40494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9pPr>
          </a:lstStyle>
          <a:p>
            <a:pPr marL="0" indent="0" algn="ctr" hangingPunct="1">
              <a:buNone/>
            </a:pP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Aprendizaje</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adulto</a:t>
            </a:r>
            <a:r>
              <a:rPr lang="en-US"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cxnSp>
        <p:nvCxnSpPr>
          <p:cNvPr id="10" name="Conector recto 9">
            <a:extLst>
              <a:ext uri="{FF2B5EF4-FFF2-40B4-BE49-F238E27FC236}">
                <a16:creationId xmlns:a16="http://schemas.microsoft.com/office/drawing/2014/main" id="{636813AC-55A0-7327-405A-E6A4EDE822E2}"/>
              </a:ext>
            </a:extLst>
          </p:cNvPr>
          <p:cNvCxnSpPr/>
          <p:nvPr/>
        </p:nvCxnSpPr>
        <p:spPr>
          <a:xfrm>
            <a:off x="1802607" y="3800475"/>
            <a:ext cx="8713845" cy="0"/>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12" name="Conector recto 11">
            <a:extLst>
              <a:ext uri="{FF2B5EF4-FFF2-40B4-BE49-F238E27FC236}">
                <a16:creationId xmlns:a16="http://schemas.microsoft.com/office/drawing/2014/main" id="{83A358FC-CC0B-0234-31C3-4ED4EA0714AA}"/>
              </a:ext>
            </a:extLst>
          </p:cNvPr>
          <p:cNvCxnSpPr>
            <a:stCxn id="4" idx="2"/>
          </p:cNvCxnSpPr>
          <p:nvPr/>
        </p:nvCxnSpPr>
        <p:spPr>
          <a:xfrm>
            <a:off x="6159529" y="3059644"/>
            <a:ext cx="0" cy="712256"/>
          </a:xfrm>
          <a:prstGeom prst="line">
            <a:avLst/>
          </a:prstGeom>
          <a:noFill/>
          <a:ln w="25400" cap="flat">
            <a:solidFill>
              <a:schemeClr val="accent1"/>
            </a:solidFill>
            <a:prstDash val="solid"/>
            <a:round/>
          </a:ln>
          <a:effectLst/>
          <a:sp3d/>
        </p:spPr>
        <p:style>
          <a:lnRef idx="0">
            <a:scrgbClr r="0" g="0" b="0"/>
          </a:lnRef>
          <a:fillRef idx="0">
            <a:scrgbClr r="0" g="0" b="0"/>
          </a:fillRef>
          <a:effectRef idx="0">
            <a:scrgbClr r="0" g="0" b="0"/>
          </a:effectRef>
          <a:fontRef idx="none"/>
        </p:style>
      </p:cxnSp>
      <p:cxnSp>
        <p:nvCxnSpPr>
          <p:cNvPr id="14" name="Conector recto de flecha 13">
            <a:extLst>
              <a:ext uri="{FF2B5EF4-FFF2-40B4-BE49-F238E27FC236}">
                <a16:creationId xmlns:a16="http://schemas.microsoft.com/office/drawing/2014/main" id="{91387492-C2FA-F963-E6B1-2A39975997CA}"/>
              </a:ext>
            </a:extLst>
          </p:cNvPr>
          <p:cNvCxnSpPr>
            <a:endCxn id="5" idx="0"/>
          </p:cNvCxnSpPr>
          <p:nvPr/>
        </p:nvCxnSpPr>
        <p:spPr>
          <a:xfrm>
            <a:off x="1802607" y="3771900"/>
            <a:ext cx="0" cy="697970"/>
          </a:xfrm>
          <a:prstGeom prst="straightConnector1">
            <a:avLst/>
          </a:prstGeom>
          <a:noFill/>
          <a:ln w="25400" cap="flat">
            <a:solidFill>
              <a:schemeClr val="accent1"/>
            </a:solidFill>
            <a:prstDash val="solid"/>
            <a:round/>
            <a:tailEnd type="triangle"/>
          </a:ln>
          <a:effectLst/>
          <a:sp3d/>
        </p:spPr>
        <p:style>
          <a:lnRef idx="0">
            <a:scrgbClr r="0" g="0" b="0"/>
          </a:lnRef>
          <a:fillRef idx="0">
            <a:scrgbClr r="0" g="0" b="0"/>
          </a:fillRef>
          <a:effectRef idx="0">
            <a:scrgbClr r="0" g="0" b="0"/>
          </a:effectRef>
          <a:fontRef idx="none"/>
        </p:style>
      </p:cxnSp>
      <p:cxnSp>
        <p:nvCxnSpPr>
          <p:cNvPr id="16" name="Conector recto de flecha 15">
            <a:extLst>
              <a:ext uri="{FF2B5EF4-FFF2-40B4-BE49-F238E27FC236}">
                <a16:creationId xmlns:a16="http://schemas.microsoft.com/office/drawing/2014/main" id="{7643F547-D1BF-D6AC-098E-D3F56B9B5809}"/>
              </a:ext>
            </a:extLst>
          </p:cNvPr>
          <p:cNvCxnSpPr>
            <a:endCxn id="6" idx="0"/>
          </p:cNvCxnSpPr>
          <p:nvPr/>
        </p:nvCxnSpPr>
        <p:spPr>
          <a:xfrm>
            <a:off x="4751785" y="3771900"/>
            <a:ext cx="0" cy="722310"/>
          </a:xfrm>
          <a:prstGeom prst="straightConnector1">
            <a:avLst/>
          </a:prstGeom>
          <a:noFill/>
          <a:ln w="25400" cap="flat">
            <a:solidFill>
              <a:schemeClr val="accent1"/>
            </a:solidFill>
            <a:prstDash val="solid"/>
            <a:round/>
            <a:tailEnd type="triangle"/>
          </a:ln>
          <a:effectLst/>
          <a:sp3d/>
        </p:spPr>
        <p:style>
          <a:lnRef idx="0">
            <a:scrgbClr r="0" g="0" b="0"/>
          </a:lnRef>
          <a:fillRef idx="0">
            <a:scrgbClr r="0" g="0" b="0"/>
          </a:fillRef>
          <a:effectRef idx="0">
            <a:scrgbClr r="0" g="0" b="0"/>
          </a:effectRef>
          <a:fontRef idx="none"/>
        </p:style>
      </p:cxnSp>
      <p:cxnSp>
        <p:nvCxnSpPr>
          <p:cNvPr id="18" name="Conector recto de flecha 17">
            <a:extLst>
              <a:ext uri="{FF2B5EF4-FFF2-40B4-BE49-F238E27FC236}">
                <a16:creationId xmlns:a16="http://schemas.microsoft.com/office/drawing/2014/main" id="{AFECE6E7-F53F-A4BC-ED58-4FE8D429098E}"/>
              </a:ext>
            </a:extLst>
          </p:cNvPr>
          <p:cNvCxnSpPr/>
          <p:nvPr/>
        </p:nvCxnSpPr>
        <p:spPr>
          <a:xfrm>
            <a:off x="7438261" y="3800475"/>
            <a:ext cx="0" cy="693735"/>
          </a:xfrm>
          <a:prstGeom prst="straightConnector1">
            <a:avLst/>
          </a:prstGeom>
          <a:noFill/>
          <a:ln w="25400" cap="flat">
            <a:solidFill>
              <a:schemeClr val="accent1"/>
            </a:solidFill>
            <a:prstDash val="solid"/>
            <a:round/>
            <a:tailEnd type="triangle"/>
          </a:ln>
          <a:effectLst/>
          <a:sp3d/>
        </p:spPr>
        <p:style>
          <a:lnRef idx="0">
            <a:scrgbClr r="0" g="0" b="0"/>
          </a:lnRef>
          <a:fillRef idx="0">
            <a:scrgbClr r="0" g="0" b="0"/>
          </a:fillRef>
          <a:effectRef idx="0">
            <a:scrgbClr r="0" g="0" b="0"/>
          </a:effectRef>
          <a:fontRef idx="none"/>
        </p:style>
      </p:cxnSp>
      <p:cxnSp>
        <p:nvCxnSpPr>
          <p:cNvPr id="20" name="Conector recto de flecha 19">
            <a:extLst>
              <a:ext uri="{FF2B5EF4-FFF2-40B4-BE49-F238E27FC236}">
                <a16:creationId xmlns:a16="http://schemas.microsoft.com/office/drawing/2014/main" id="{934E235A-FFB1-6F1C-E2AD-2D738E06FDE9}"/>
              </a:ext>
            </a:extLst>
          </p:cNvPr>
          <p:cNvCxnSpPr>
            <a:endCxn id="8" idx="0"/>
          </p:cNvCxnSpPr>
          <p:nvPr/>
        </p:nvCxnSpPr>
        <p:spPr>
          <a:xfrm>
            <a:off x="10516452" y="3800475"/>
            <a:ext cx="0" cy="693735"/>
          </a:xfrm>
          <a:prstGeom prst="straightConnector1">
            <a:avLst/>
          </a:prstGeom>
          <a:noFill/>
          <a:ln w="25400" cap="flat">
            <a:solidFill>
              <a:schemeClr val="accent1"/>
            </a:solidFill>
            <a:prstDash val="solid"/>
            <a:round/>
            <a:tailEnd type="triangle"/>
          </a:ln>
          <a:effectLst/>
          <a:sp3d/>
        </p:spPr>
        <p:style>
          <a:lnRef idx="0">
            <a:scrgbClr r="0" g="0" b="0"/>
          </a:lnRef>
          <a:fillRef idx="0">
            <a:scrgbClr r="0" g="0" b="0"/>
          </a:fillRef>
          <a:effectRef idx="0">
            <a:scrgbClr r="0" g="0" b="0"/>
          </a:effectRef>
          <a:fontRef idx="none"/>
        </p:style>
      </p:cxnSp>
      <p:sp>
        <p:nvSpPr>
          <p:cNvPr id="3" name="Forma libre 2">
            <a:extLst>
              <a:ext uri="{FF2B5EF4-FFF2-40B4-BE49-F238E27FC236}">
                <a16:creationId xmlns:a16="http://schemas.microsoft.com/office/drawing/2014/main" id="{123149CF-A174-5358-AC8E-787854A4D511}"/>
              </a:ext>
            </a:extLst>
          </p:cNvPr>
          <p:cNvSpPr/>
          <p:nvPr/>
        </p:nvSpPr>
        <p:spPr>
          <a:xfrm>
            <a:off x="9086850" y="4214813"/>
            <a:ext cx="2944247" cy="1214437"/>
          </a:xfrm>
          <a:custGeom>
            <a:avLst/>
            <a:gdLst>
              <a:gd name="connsiteX0" fmla="*/ 85725 w 2944247"/>
              <a:gd name="connsiteY0" fmla="*/ 42862 h 1214437"/>
              <a:gd name="connsiteX1" fmla="*/ 328613 w 2944247"/>
              <a:gd name="connsiteY1" fmla="*/ 57150 h 1214437"/>
              <a:gd name="connsiteX2" fmla="*/ 400050 w 2944247"/>
              <a:gd name="connsiteY2" fmla="*/ 42862 h 1214437"/>
              <a:gd name="connsiteX3" fmla="*/ 1343025 w 2944247"/>
              <a:gd name="connsiteY3" fmla="*/ 28575 h 1214437"/>
              <a:gd name="connsiteX4" fmla="*/ 2171700 w 2944247"/>
              <a:gd name="connsiteY4" fmla="*/ 14287 h 1214437"/>
              <a:gd name="connsiteX5" fmla="*/ 2543175 w 2944247"/>
              <a:gd name="connsiteY5" fmla="*/ 0 h 1214437"/>
              <a:gd name="connsiteX6" fmla="*/ 2886075 w 2944247"/>
              <a:gd name="connsiteY6" fmla="*/ 28575 h 1214437"/>
              <a:gd name="connsiteX7" fmla="*/ 2928938 w 2944247"/>
              <a:gd name="connsiteY7" fmla="*/ 42862 h 1214437"/>
              <a:gd name="connsiteX8" fmla="*/ 2928938 w 2944247"/>
              <a:gd name="connsiteY8" fmla="*/ 271462 h 1214437"/>
              <a:gd name="connsiteX9" fmla="*/ 2943225 w 2944247"/>
              <a:gd name="connsiteY9" fmla="*/ 428625 h 1214437"/>
              <a:gd name="connsiteX10" fmla="*/ 2914650 w 2944247"/>
              <a:gd name="connsiteY10" fmla="*/ 800100 h 1214437"/>
              <a:gd name="connsiteX11" fmla="*/ 2900363 w 2944247"/>
              <a:gd name="connsiteY11" fmla="*/ 1000125 h 1214437"/>
              <a:gd name="connsiteX12" fmla="*/ 2886075 w 2944247"/>
              <a:gd name="connsiteY12" fmla="*/ 1114425 h 1214437"/>
              <a:gd name="connsiteX13" fmla="*/ 2857500 w 2944247"/>
              <a:gd name="connsiteY13" fmla="*/ 1157287 h 1214437"/>
              <a:gd name="connsiteX14" fmla="*/ 2814638 w 2944247"/>
              <a:gd name="connsiteY14" fmla="*/ 1171575 h 1214437"/>
              <a:gd name="connsiteX15" fmla="*/ 2614613 w 2944247"/>
              <a:gd name="connsiteY15" fmla="*/ 1200150 h 1214437"/>
              <a:gd name="connsiteX16" fmla="*/ 1014413 w 2944247"/>
              <a:gd name="connsiteY16" fmla="*/ 1214437 h 1214437"/>
              <a:gd name="connsiteX17" fmla="*/ 385763 w 2944247"/>
              <a:gd name="connsiteY17" fmla="*/ 1200150 h 1214437"/>
              <a:gd name="connsiteX18" fmla="*/ 42863 w 2944247"/>
              <a:gd name="connsiteY18" fmla="*/ 1171575 h 1214437"/>
              <a:gd name="connsiteX19" fmla="*/ 0 w 2944247"/>
              <a:gd name="connsiteY19" fmla="*/ 1042987 h 1214437"/>
              <a:gd name="connsiteX20" fmla="*/ 14288 w 2944247"/>
              <a:gd name="connsiteY20" fmla="*/ 1000125 h 1214437"/>
              <a:gd name="connsiteX21" fmla="*/ 42863 w 2944247"/>
              <a:gd name="connsiteY21" fmla="*/ 857250 h 1214437"/>
              <a:gd name="connsiteX22" fmla="*/ 42863 w 2944247"/>
              <a:gd name="connsiteY22" fmla="*/ 600075 h 1214437"/>
              <a:gd name="connsiteX23" fmla="*/ 71438 w 2944247"/>
              <a:gd name="connsiteY23" fmla="*/ 371475 h 1214437"/>
              <a:gd name="connsiteX24" fmla="*/ 85725 w 2944247"/>
              <a:gd name="connsiteY24" fmla="*/ 200025 h 1214437"/>
              <a:gd name="connsiteX25" fmla="*/ 100013 w 2944247"/>
              <a:gd name="connsiteY25" fmla="*/ 128587 h 1214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944247" h="1214437">
                <a:moveTo>
                  <a:pt x="85725" y="42862"/>
                </a:moveTo>
                <a:cubicBezTo>
                  <a:pt x="166688" y="47625"/>
                  <a:pt x="247510" y="57150"/>
                  <a:pt x="328613" y="57150"/>
                </a:cubicBezTo>
                <a:cubicBezTo>
                  <a:pt x="352897" y="57150"/>
                  <a:pt x="375776" y="43546"/>
                  <a:pt x="400050" y="42862"/>
                </a:cubicBezTo>
                <a:cubicBezTo>
                  <a:pt x="714286" y="34010"/>
                  <a:pt x="1028705" y="33645"/>
                  <a:pt x="1343025" y="28575"/>
                </a:cubicBezTo>
                <a:lnTo>
                  <a:pt x="2171700" y="14287"/>
                </a:lnTo>
                <a:cubicBezTo>
                  <a:pt x="2295525" y="9525"/>
                  <a:pt x="2419258" y="0"/>
                  <a:pt x="2543175" y="0"/>
                </a:cubicBezTo>
                <a:cubicBezTo>
                  <a:pt x="2657034" y="0"/>
                  <a:pt x="2774521" y="687"/>
                  <a:pt x="2886075" y="28575"/>
                </a:cubicBezTo>
                <a:cubicBezTo>
                  <a:pt x="2900686" y="32228"/>
                  <a:pt x="2914650" y="38100"/>
                  <a:pt x="2928938" y="42862"/>
                </a:cubicBezTo>
                <a:cubicBezTo>
                  <a:pt x="2963384" y="283994"/>
                  <a:pt x="2928938" y="-16641"/>
                  <a:pt x="2928938" y="271462"/>
                </a:cubicBezTo>
                <a:cubicBezTo>
                  <a:pt x="2928938" y="324066"/>
                  <a:pt x="2938463" y="376237"/>
                  <a:pt x="2943225" y="428625"/>
                </a:cubicBezTo>
                <a:cubicBezTo>
                  <a:pt x="2908254" y="603487"/>
                  <a:pt x="2934416" y="454189"/>
                  <a:pt x="2914650" y="800100"/>
                </a:cubicBezTo>
                <a:cubicBezTo>
                  <a:pt x="2910837" y="866836"/>
                  <a:pt x="2906415" y="933555"/>
                  <a:pt x="2900363" y="1000125"/>
                </a:cubicBezTo>
                <a:cubicBezTo>
                  <a:pt x="2896887" y="1038364"/>
                  <a:pt x="2896178" y="1077381"/>
                  <a:pt x="2886075" y="1114425"/>
                </a:cubicBezTo>
                <a:cubicBezTo>
                  <a:pt x="2881557" y="1130991"/>
                  <a:pt x="2870908" y="1146560"/>
                  <a:pt x="2857500" y="1157287"/>
                </a:cubicBezTo>
                <a:cubicBezTo>
                  <a:pt x="2845740" y="1166695"/>
                  <a:pt x="2829469" y="1168958"/>
                  <a:pt x="2814638" y="1171575"/>
                </a:cubicBezTo>
                <a:cubicBezTo>
                  <a:pt x="2748311" y="1183280"/>
                  <a:pt x="2681962" y="1199549"/>
                  <a:pt x="2614613" y="1200150"/>
                </a:cubicBezTo>
                <a:lnTo>
                  <a:pt x="1014413" y="1214437"/>
                </a:lnTo>
                <a:lnTo>
                  <a:pt x="385763" y="1200150"/>
                </a:lnTo>
                <a:cubicBezTo>
                  <a:pt x="277732" y="1196425"/>
                  <a:pt x="152198" y="1182508"/>
                  <a:pt x="42863" y="1171575"/>
                </a:cubicBezTo>
                <a:cubicBezTo>
                  <a:pt x="8362" y="1119822"/>
                  <a:pt x="0" y="1119983"/>
                  <a:pt x="0" y="1042987"/>
                </a:cubicBezTo>
                <a:cubicBezTo>
                  <a:pt x="0" y="1027927"/>
                  <a:pt x="10151" y="1014606"/>
                  <a:pt x="14288" y="1000125"/>
                </a:cubicBezTo>
                <a:cubicBezTo>
                  <a:pt x="31337" y="940455"/>
                  <a:pt x="31638" y="924599"/>
                  <a:pt x="42863" y="857250"/>
                </a:cubicBezTo>
                <a:cubicBezTo>
                  <a:pt x="17832" y="732099"/>
                  <a:pt x="23042" y="791674"/>
                  <a:pt x="42863" y="600075"/>
                </a:cubicBezTo>
                <a:cubicBezTo>
                  <a:pt x="50765" y="523690"/>
                  <a:pt x="65061" y="448003"/>
                  <a:pt x="71438" y="371475"/>
                </a:cubicBezTo>
                <a:cubicBezTo>
                  <a:pt x="76200" y="314325"/>
                  <a:pt x="78612" y="256930"/>
                  <a:pt x="85725" y="200025"/>
                </a:cubicBezTo>
                <a:cubicBezTo>
                  <a:pt x="101168" y="76480"/>
                  <a:pt x="100013" y="177494"/>
                  <a:pt x="100013" y="128587"/>
                </a:cubicBezTo>
              </a:path>
            </a:pathLst>
          </a:custGeom>
          <a:noFill/>
          <a:ln w="25400" cap="flat">
            <a:solidFill>
              <a:schemeClr val="accent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Tree>
    <p:extLst>
      <p:ext uri="{BB962C8B-B14F-4D97-AF65-F5344CB8AC3E}">
        <p14:creationId xmlns:p14="http://schemas.microsoft.com/office/powerpoint/2010/main" val="779999694"/>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Title 1"/>
          <p:cNvSpPr txBox="1">
            <a:spLocks noGrp="1"/>
          </p:cNvSpPr>
          <p:nvPr>
            <p:ph type="title"/>
          </p:nvPr>
        </p:nvSpPr>
        <p:spPr>
          <a:xfrm>
            <a:off x="680320" y="753228"/>
            <a:ext cx="9613863" cy="1080939"/>
          </a:xfrm>
          <a:prstGeom prst="rect">
            <a:avLst/>
          </a:prstGeom>
        </p:spPr>
        <p:txBody>
          <a:bodyPr/>
          <a:lstStyle/>
          <a:p>
            <a:r>
              <a:rPr dirty="0"/>
              <a:t>How do people learn?</a:t>
            </a:r>
            <a:r>
              <a:rPr lang="es-ES" dirty="0"/>
              <a:t> </a:t>
            </a:r>
            <a:br>
              <a:rPr lang="es-ES" dirty="0"/>
            </a:br>
            <a:r>
              <a:rPr lang="es-ES" dirty="0">
                <a:solidFill>
                  <a:srgbClr val="FFFF00"/>
                </a:solidFill>
              </a:rPr>
              <a:t>¿Cómo aprende la gente?</a:t>
            </a:r>
            <a:endParaRPr dirty="0">
              <a:solidFill>
                <a:srgbClr val="FFFF00"/>
              </a:solidFill>
            </a:endParaRPr>
          </a:p>
        </p:txBody>
      </p:sp>
      <p:sp>
        <p:nvSpPr>
          <p:cNvPr id="302" name="Content Placeholder 2"/>
          <p:cNvSpPr txBox="1">
            <a:spLocks noGrp="1"/>
          </p:cNvSpPr>
          <p:nvPr>
            <p:ph type="body" idx="1"/>
          </p:nvPr>
        </p:nvSpPr>
        <p:spPr>
          <a:xfrm>
            <a:off x="680320" y="2336872"/>
            <a:ext cx="9613863" cy="3599319"/>
          </a:xfrm>
          <a:prstGeom prst="rect">
            <a:avLst/>
          </a:prstGeom>
        </p:spPr>
        <p:txBody>
          <a:bodyPr>
            <a:normAutofit fontScale="92500" lnSpcReduction="20000"/>
          </a:bodyPr>
          <a:lstStyle/>
          <a:p>
            <a:r>
              <a:rPr sz="2200" dirty="0"/>
              <a:t>Students connect the new material with what they already know.</a:t>
            </a:r>
          </a:p>
          <a:p>
            <a:r>
              <a:rPr sz="2200" dirty="0"/>
              <a:t>Students acquire new knowledge and skills through a framework in order to understand the information.</a:t>
            </a:r>
          </a:p>
          <a:p>
            <a:r>
              <a:rPr sz="2200" dirty="0"/>
              <a:t>Students can take control of their learning with opportunities for self-assessment through a set of standards, criteria and feedback from experts.</a:t>
            </a:r>
            <a:endParaRPr lang="es-ES" sz="2200" dirty="0"/>
          </a:p>
          <a:p>
            <a:endParaRPr lang="es-ES" sz="2200" dirty="0"/>
          </a:p>
          <a:p>
            <a:r>
              <a:rPr lang="es-ES" sz="2200" dirty="0">
                <a:solidFill>
                  <a:srgbClr val="FFFF00"/>
                </a:solidFill>
              </a:rPr>
              <a:t>Los alumnos conectan el nuevo material con lo que ya saben.</a:t>
            </a:r>
          </a:p>
          <a:p>
            <a:r>
              <a:rPr lang="es-ES" sz="2200" dirty="0">
                <a:solidFill>
                  <a:srgbClr val="FFFF00"/>
                </a:solidFill>
              </a:rPr>
              <a:t>Los estudiantes adquieren nuevos conocimientos y habilidades a través de un marco para comprender la información.</a:t>
            </a:r>
          </a:p>
          <a:p>
            <a:r>
              <a:rPr lang="es-ES" sz="2200" dirty="0">
                <a:solidFill>
                  <a:srgbClr val="FFFF00"/>
                </a:solidFill>
              </a:rPr>
              <a:t>Los estudiantes pueden tomar el control de su aprendizaje con oportunidades de autoevaluación a través de un conjunto de normas, criterios y comentarios de expertos.</a:t>
            </a:r>
          </a:p>
          <a:p>
            <a:endParaRPr dirty="0"/>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Title 1"/>
          <p:cNvSpPr txBox="1">
            <a:spLocks noGrp="1"/>
          </p:cNvSpPr>
          <p:nvPr>
            <p:ph type="title"/>
          </p:nvPr>
        </p:nvSpPr>
        <p:spPr>
          <a:xfrm>
            <a:off x="680320" y="753228"/>
            <a:ext cx="9613863" cy="1080939"/>
          </a:xfrm>
          <a:prstGeom prst="rect">
            <a:avLst/>
          </a:prstGeom>
        </p:spPr>
        <p:txBody>
          <a:bodyPr>
            <a:normAutofit/>
          </a:bodyPr>
          <a:lstStyle/>
          <a:p>
            <a:r>
              <a:rPr sz="2000" dirty="0">
                <a:latin typeface="+mj-ea"/>
              </a:rPr>
              <a:t>What are evidence-based practices?</a:t>
            </a:r>
            <a:r>
              <a:rPr lang="es-ES" sz="2000" b="1" dirty="0">
                <a:solidFill>
                  <a:srgbClr val="000000"/>
                </a:solidFill>
                <a:effectLst/>
                <a:latin typeface="+mj-ea"/>
              </a:rPr>
              <a:t> ¿</a:t>
            </a:r>
            <a:br>
              <a:rPr lang="es-ES" sz="2000" b="1" dirty="0">
                <a:solidFill>
                  <a:srgbClr val="000000"/>
                </a:solidFill>
                <a:effectLst/>
                <a:latin typeface="+mj-ea"/>
              </a:rPr>
            </a:br>
            <a:r>
              <a:rPr lang="es-ES" sz="2000" b="1" dirty="0">
                <a:solidFill>
                  <a:srgbClr val="FFFF00"/>
                </a:solidFill>
                <a:effectLst/>
                <a:latin typeface="+mj-ea"/>
              </a:rPr>
              <a:t>Qué son las prácticas basadas en la evidencia? </a:t>
            </a:r>
            <a:br>
              <a:rPr lang="es-ES" sz="2000" dirty="0">
                <a:solidFill>
                  <a:srgbClr val="FFFF00"/>
                </a:solidFill>
                <a:effectLst/>
                <a:latin typeface="+mj-ea"/>
              </a:rPr>
            </a:br>
            <a:endParaRPr sz="2000" dirty="0">
              <a:solidFill>
                <a:srgbClr val="FFFF00"/>
              </a:solidFill>
              <a:latin typeface="+mj-ea"/>
            </a:endParaRPr>
          </a:p>
        </p:txBody>
      </p:sp>
      <p:sp>
        <p:nvSpPr>
          <p:cNvPr id="212" name="Content Placeholder 2"/>
          <p:cNvSpPr txBox="1">
            <a:spLocks noGrp="1"/>
          </p:cNvSpPr>
          <p:nvPr>
            <p:ph type="body" idx="1"/>
          </p:nvPr>
        </p:nvSpPr>
        <p:spPr>
          <a:xfrm>
            <a:off x="680320" y="2336872"/>
            <a:ext cx="9613863" cy="3599319"/>
          </a:xfrm>
          <a:prstGeom prst="rect">
            <a:avLst/>
          </a:prstGeom>
        </p:spPr>
        <p:txBody>
          <a:bodyPr>
            <a:normAutofit fontScale="92500"/>
          </a:bodyPr>
          <a:lstStyle/>
          <a:p>
            <a:pPr marL="0" indent="0">
              <a:buSzTx/>
              <a:buNone/>
            </a:pPr>
            <a:endParaRPr dirty="0"/>
          </a:p>
          <a:p>
            <a:pPr marL="0" indent="0">
              <a:buSzTx/>
              <a:buNone/>
            </a:pPr>
            <a:r>
              <a:rPr dirty="0"/>
              <a:t>"Practices that arise as a result of research, in which the characteristics and consequences of environmental variables are empirically established and the relationship between the two directly informs what the practitioner can do to produce the desired outcome."</a:t>
            </a:r>
            <a:endParaRPr lang="es-ES" dirty="0"/>
          </a:p>
          <a:p>
            <a:pPr marL="0" indent="0">
              <a:buSzTx/>
              <a:buNone/>
            </a:pPr>
            <a:endParaRPr lang="es-ES" dirty="0"/>
          </a:p>
          <a:p>
            <a:pPr marL="0" indent="0">
              <a:buSzTx/>
              <a:buNone/>
            </a:pPr>
            <a:r>
              <a:rPr lang="es-ES" dirty="0">
                <a:solidFill>
                  <a:srgbClr val="FFFF00"/>
                </a:solidFill>
              </a:rPr>
              <a:t>"Prácticas que surgen como resultado de la investigación, en las que las características y consecuencias de las variables del entorno se establecen empíricamente y la relación entre ambas informa directamente de lo que el profesional puede hacer para producir el resultado deseado."</a:t>
            </a:r>
          </a:p>
          <a:p>
            <a:pPr marL="0" indent="0">
              <a:buSzTx/>
              <a:buNone/>
            </a:pPr>
            <a:endParaRPr dirty="0"/>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 name="Title 1"/>
          <p:cNvSpPr txBox="1">
            <a:spLocks noGrp="1"/>
          </p:cNvSpPr>
          <p:nvPr>
            <p:ph type="title"/>
          </p:nvPr>
        </p:nvSpPr>
        <p:spPr>
          <a:xfrm>
            <a:off x="680320" y="753228"/>
            <a:ext cx="9613863" cy="1080939"/>
          </a:xfrm>
          <a:prstGeom prst="rect">
            <a:avLst/>
          </a:prstGeom>
        </p:spPr>
        <p:txBody>
          <a:bodyPr/>
          <a:lstStyle/>
          <a:p>
            <a:r>
              <a:rPr dirty="0"/>
              <a:t>Teaching adults-coaching</a:t>
            </a:r>
            <a:br>
              <a:rPr lang="es-ES" dirty="0"/>
            </a:br>
            <a:r>
              <a:rPr lang="es-ES" dirty="0">
                <a:solidFill>
                  <a:srgbClr val="FFFF00"/>
                </a:solidFill>
              </a:rPr>
              <a:t>Enseñanza de adultos-coaching</a:t>
            </a:r>
            <a:endParaRPr dirty="0">
              <a:solidFill>
                <a:srgbClr val="FFFF00"/>
              </a:solidFill>
            </a:endParaRPr>
          </a:p>
        </p:txBody>
      </p:sp>
      <p:sp>
        <p:nvSpPr>
          <p:cNvPr id="305" name="Content Placeholder 2"/>
          <p:cNvSpPr txBox="1">
            <a:spLocks noGrp="1"/>
          </p:cNvSpPr>
          <p:nvPr>
            <p:ph type="body" idx="1"/>
          </p:nvPr>
        </p:nvSpPr>
        <p:spPr>
          <a:xfrm>
            <a:off x="680320" y="2336872"/>
            <a:ext cx="9613863" cy="3599319"/>
          </a:xfrm>
          <a:prstGeom prst="rect">
            <a:avLst/>
          </a:prstGeom>
        </p:spPr>
        <p:txBody>
          <a:bodyPr>
            <a:normAutofit fontScale="85000" lnSpcReduction="10000"/>
          </a:bodyPr>
          <a:lstStyle/>
          <a:p>
            <a:r>
              <a:rPr dirty="0"/>
              <a:t>Coaching: "a style of interaction that promotes adult learning."</a:t>
            </a:r>
          </a:p>
          <a:p>
            <a:r>
              <a:rPr dirty="0"/>
              <a:t>"Coaching is an interactive, evidence-based process of reflection, information sharing, and action that is used to provide support and encouragement, refine existing practices, develop new skills, and promote continuous self-assessment and learning. "</a:t>
            </a:r>
            <a:endParaRPr lang="es-ES" dirty="0"/>
          </a:p>
          <a:p>
            <a:endParaRPr lang="es-ES" dirty="0"/>
          </a:p>
          <a:p>
            <a:r>
              <a:rPr lang="es-ES" dirty="0">
                <a:solidFill>
                  <a:srgbClr val="FFFF00"/>
                </a:solidFill>
              </a:rPr>
              <a:t>Coaching: "un estilo de interacción que promueve el aprendizaje de los adultos".</a:t>
            </a:r>
          </a:p>
          <a:p>
            <a:r>
              <a:rPr lang="es-ES" dirty="0">
                <a:solidFill>
                  <a:srgbClr val="FFFF00"/>
                </a:solidFill>
              </a:rPr>
              <a:t>"El coaching es un proceso interactivo, basado en la evidencia, de reflexión, intercambio de información y acción que se utiliza para proporcionar apoyo y estímulo, perfeccionar las prácticas existentes, desarrollar nuevas habilidades y promover la autoevaluación y el aprendizaje continuos. "</a:t>
            </a:r>
            <a:endParaRPr dirty="0">
              <a:solidFill>
                <a:srgbClr val="FFFF00"/>
              </a:solidFill>
            </a:endParaRP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Title 1"/>
          <p:cNvSpPr txBox="1">
            <a:spLocks noGrp="1"/>
          </p:cNvSpPr>
          <p:nvPr>
            <p:ph type="title"/>
          </p:nvPr>
        </p:nvSpPr>
        <p:spPr>
          <a:xfrm>
            <a:off x="1628775" y="738941"/>
            <a:ext cx="9394071" cy="1080939"/>
          </a:xfrm>
          <a:prstGeom prst="rect">
            <a:avLst/>
          </a:prstGeom>
        </p:spPr>
        <p:txBody>
          <a:bodyPr/>
          <a:lstStyle/>
          <a:p>
            <a:r>
              <a:rPr dirty="0"/>
              <a:t>What does coaching look like?</a:t>
            </a:r>
            <a:r>
              <a:rPr lang="es-ES" dirty="0"/>
              <a:t> </a:t>
            </a:r>
            <a:br>
              <a:rPr lang="es-ES" dirty="0"/>
            </a:br>
            <a:r>
              <a:rPr lang="es-ES" dirty="0">
                <a:solidFill>
                  <a:srgbClr val="FFFF00"/>
                </a:solidFill>
              </a:rPr>
              <a:t>¿Cómo es el coaching?</a:t>
            </a:r>
            <a:endParaRPr dirty="0">
              <a:solidFill>
                <a:srgbClr val="FFFF00"/>
              </a:solidFill>
            </a:endParaRPr>
          </a:p>
        </p:txBody>
      </p:sp>
      <p:sp>
        <p:nvSpPr>
          <p:cNvPr id="308" name="Content Placeholder 2"/>
          <p:cNvSpPr txBox="1">
            <a:spLocks noGrp="1"/>
          </p:cNvSpPr>
          <p:nvPr>
            <p:ph type="body" idx="1"/>
          </p:nvPr>
        </p:nvSpPr>
        <p:spPr>
          <a:xfrm>
            <a:off x="680320" y="2336872"/>
            <a:ext cx="9613863" cy="3599319"/>
          </a:xfrm>
          <a:prstGeom prst="rect">
            <a:avLst/>
          </a:prstGeom>
        </p:spPr>
        <p:txBody>
          <a:bodyPr>
            <a:normAutofit fontScale="85000" lnSpcReduction="20000"/>
          </a:bodyPr>
          <a:lstStyle/>
          <a:p>
            <a:pPr>
              <a:lnSpc>
                <a:spcPct val="81000"/>
              </a:lnSpc>
            </a:pPr>
            <a:r>
              <a:rPr dirty="0"/>
              <a:t>What does coaching look like in action?</a:t>
            </a:r>
          </a:p>
          <a:p>
            <a:pPr>
              <a:lnSpc>
                <a:spcPct val="81000"/>
              </a:lnSpc>
            </a:pPr>
            <a:r>
              <a:rPr dirty="0"/>
              <a:t>The plan from the previous visit is identified;</a:t>
            </a:r>
          </a:p>
          <a:p>
            <a:pPr>
              <a:lnSpc>
                <a:spcPct val="81000"/>
              </a:lnSpc>
            </a:pPr>
            <a:r>
              <a:rPr dirty="0"/>
              <a:t>Discuss what parents are already doing and brainstorm other ideas they can do;</a:t>
            </a:r>
          </a:p>
          <a:p>
            <a:pPr>
              <a:lnSpc>
                <a:spcPct val="81000"/>
              </a:lnSpc>
            </a:pPr>
            <a:r>
              <a:rPr dirty="0"/>
              <a:t>A joint plan is developed with the parents regarding what they should do between two meetings as well as within the next meeting.</a:t>
            </a:r>
            <a:endParaRPr lang="es-ES" dirty="0"/>
          </a:p>
          <a:p>
            <a:pPr>
              <a:lnSpc>
                <a:spcPct val="81000"/>
              </a:lnSpc>
            </a:pPr>
            <a:endParaRPr lang="es-ES" dirty="0"/>
          </a:p>
          <a:p>
            <a:pPr>
              <a:lnSpc>
                <a:spcPct val="81000"/>
              </a:lnSpc>
            </a:pPr>
            <a:r>
              <a:rPr lang="es-ES" dirty="0">
                <a:solidFill>
                  <a:srgbClr val="FFFF00"/>
                </a:solidFill>
              </a:rPr>
              <a:t>¿Cómo es el coaching en acción?</a:t>
            </a:r>
          </a:p>
          <a:p>
            <a:pPr>
              <a:lnSpc>
                <a:spcPct val="81000"/>
              </a:lnSpc>
            </a:pPr>
            <a:r>
              <a:rPr lang="es-ES" dirty="0">
                <a:solidFill>
                  <a:srgbClr val="FFFF00"/>
                </a:solidFill>
              </a:rPr>
              <a:t>Se identifica el plan de la visita anterior;</a:t>
            </a:r>
          </a:p>
          <a:p>
            <a:pPr>
              <a:lnSpc>
                <a:spcPct val="81000"/>
              </a:lnSpc>
            </a:pPr>
            <a:r>
              <a:rPr lang="es-ES" dirty="0">
                <a:solidFill>
                  <a:srgbClr val="FFFF00"/>
                </a:solidFill>
              </a:rPr>
              <a:t>Se discute lo que los padres ya están haciendo y se aportan otras ideas que puedan hacer;</a:t>
            </a:r>
          </a:p>
          <a:p>
            <a:pPr>
              <a:lnSpc>
                <a:spcPct val="81000"/>
              </a:lnSpc>
            </a:pPr>
            <a:r>
              <a:rPr lang="es-ES" dirty="0">
                <a:solidFill>
                  <a:srgbClr val="FFFF00"/>
                </a:solidFill>
              </a:rPr>
              <a:t>Se elabora un plan conjunto con los padres sobre lo que deben hacer entre dos reuniones, así como en la siguiente.</a:t>
            </a:r>
          </a:p>
          <a:p>
            <a:pPr>
              <a:lnSpc>
                <a:spcPct val="81000"/>
              </a:lnSpc>
            </a:pPr>
            <a:endParaRPr dirty="0"/>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Title 1"/>
          <p:cNvSpPr txBox="1">
            <a:spLocks noGrp="1"/>
          </p:cNvSpPr>
          <p:nvPr>
            <p:ph type="title"/>
          </p:nvPr>
        </p:nvSpPr>
        <p:spPr>
          <a:xfrm>
            <a:off x="680320" y="514350"/>
            <a:ext cx="9613863" cy="1417321"/>
          </a:xfrm>
          <a:prstGeom prst="rect">
            <a:avLst/>
          </a:prstGeom>
        </p:spPr>
        <p:txBody>
          <a:bodyPr>
            <a:normAutofit fontScale="90000"/>
          </a:bodyPr>
          <a:lstStyle/>
          <a:p>
            <a:pPr marL="342900" lvl="0" indent="-342900">
              <a:buFont typeface="Symbol" pitchFamily="2" charset="2"/>
              <a:buChar char=""/>
            </a:pPr>
            <a:r>
              <a:rPr dirty="0"/>
              <a:t>What are family-oriented practices?</a:t>
            </a:r>
            <a:br>
              <a:rPr lang="es-ES" dirty="0"/>
            </a:br>
            <a:r>
              <a:rPr lang="es-ES" dirty="0">
                <a:solidFill>
                  <a:srgbClr val="FFFF00"/>
                </a:solidFill>
              </a:rPr>
              <a:t>¿Qué son las prácticas orientadas a la familia?</a:t>
            </a:r>
            <a:br>
              <a:rPr lang="es-ES" dirty="0"/>
            </a:br>
            <a:r>
              <a:rPr lang="es-ES" sz="1800" dirty="0">
                <a:solidFill>
                  <a:srgbClr val="000000"/>
                </a:solidFill>
                <a:effectLst/>
                <a:latin typeface="Times New Roman" panose="02020603050405020304" pitchFamily="18" charset="0"/>
                <a:ea typeface="Times New Roman" panose="02020603050405020304" pitchFamily="18" charset="0"/>
              </a:rPr>
              <a:t>a la familia.</a:t>
            </a:r>
            <a:br>
              <a:rPr lang="es-ES" sz="1800" dirty="0">
                <a:effectLst/>
                <a:latin typeface="Times New Roman" panose="02020603050405020304" pitchFamily="18" charset="0"/>
                <a:ea typeface="Times New Roman" panose="02020603050405020304" pitchFamily="18" charset="0"/>
              </a:rPr>
            </a:br>
            <a:endParaRPr dirty="0"/>
          </a:p>
        </p:txBody>
      </p:sp>
      <p:sp>
        <p:nvSpPr>
          <p:cNvPr id="215" name="Content Placeholder 2"/>
          <p:cNvSpPr txBox="1">
            <a:spLocks noGrp="1"/>
          </p:cNvSpPr>
          <p:nvPr>
            <p:ph type="body" idx="1"/>
          </p:nvPr>
        </p:nvSpPr>
        <p:spPr>
          <a:xfrm>
            <a:off x="680320" y="2336872"/>
            <a:ext cx="9613863" cy="3599319"/>
          </a:xfrm>
          <a:prstGeom prst="rect">
            <a:avLst/>
          </a:prstGeom>
        </p:spPr>
        <p:txBody>
          <a:bodyPr>
            <a:normAutofit fontScale="85000" lnSpcReduction="20000"/>
          </a:bodyPr>
          <a:lstStyle/>
          <a:p>
            <a:r>
              <a:rPr dirty="0"/>
              <a:t>These practices see professionals as agents of families who are responsive to the family's wishes and priorities.</a:t>
            </a:r>
          </a:p>
          <a:p>
            <a:r>
              <a:rPr dirty="0"/>
              <a:t>Part C of IDEA encourages practitioners to use family-oriented approaches to services.</a:t>
            </a:r>
          </a:p>
          <a:p>
            <a:r>
              <a:rPr dirty="0"/>
              <a:t>When working in ECI, use evidence-based practices that are family-oriented.</a:t>
            </a:r>
            <a:endParaRPr lang="es-ES" dirty="0"/>
          </a:p>
          <a:p>
            <a:pPr marL="0" indent="0">
              <a:buNone/>
            </a:pPr>
            <a:endParaRPr lang="es-ES" dirty="0"/>
          </a:p>
          <a:p>
            <a:pPr marL="342900" lvl="0" indent="-342900">
              <a:buFont typeface="Symbol" pitchFamily="2" charset="2"/>
              <a:buChar char=""/>
            </a:pPr>
            <a:r>
              <a:rPr lang="es-ES" sz="2100" b="1" dirty="0">
                <a:solidFill>
                  <a:srgbClr val="FFFF00"/>
                </a:solidFill>
                <a:effectLst/>
                <a:latin typeface="+mj-ea"/>
              </a:rPr>
              <a:t>Estas prácticas ven a los profesionales como agentes de las familias que responden a los deseos y prioridades de éstas.</a:t>
            </a:r>
          </a:p>
          <a:p>
            <a:pPr marL="342900" lvl="0" indent="-342900">
              <a:buFont typeface="Symbol" pitchFamily="2" charset="2"/>
              <a:buChar char=""/>
            </a:pPr>
            <a:r>
              <a:rPr lang="es-ES" sz="2100" b="1" dirty="0">
                <a:solidFill>
                  <a:srgbClr val="FFFF00"/>
                </a:solidFill>
                <a:effectLst/>
                <a:latin typeface="+mj-ea"/>
              </a:rPr>
              <a:t>La Parte C de IDEA anima a los profesionales a utilizar enfoques de servicios orientados a la familia.</a:t>
            </a:r>
          </a:p>
          <a:p>
            <a:pPr marL="342900" lvl="0" indent="-342900">
              <a:buFont typeface="Symbol" pitchFamily="2" charset="2"/>
              <a:buChar char=""/>
            </a:pPr>
            <a:r>
              <a:rPr lang="es-ES" sz="2100" b="1" dirty="0">
                <a:solidFill>
                  <a:srgbClr val="FFFF00"/>
                </a:solidFill>
                <a:effectLst/>
                <a:latin typeface="+mj-ea"/>
              </a:rPr>
              <a:t>Cuando trabaje en ECI, utilice prácticas basadas en pruebas que estén orientadas a la familia.</a:t>
            </a:r>
          </a:p>
          <a:p>
            <a:endParaRPr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Title 1"/>
          <p:cNvSpPr txBox="1">
            <a:spLocks noGrp="1"/>
          </p:cNvSpPr>
          <p:nvPr>
            <p:ph type="title"/>
          </p:nvPr>
        </p:nvSpPr>
        <p:spPr>
          <a:xfrm>
            <a:off x="680320" y="753228"/>
            <a:ext cx="9613863" cy="1080939"/>
          </a:xfrm>
          <a:prstGeom prst="rect">
            <a:avLst/>
          </a:prstGeom>
        </p:spPr>
        <p:txBody>
          <a:bodyPr/>
          <a:lstStyle/>
          <a:p>
            <a:endParaRPr/>
          </a:p>
        </p:txBody>
      </p:sp>
      <p:sp>
        <p:nvSpPr>
          <p:cNvPr id="218" name="Content Placeholder 2"/>
          <p:cNvSpPr txBox="1">
            <a:spLocks noGrp="1"/>
          </p:cNvSpPr>
          <p:nvPr>
            <p:ph type="body" idx="1"/>
          </p:nvPr>
        </p:nvSpPr>
        <p:spPr>
          <a:xfrm>
            <a:off x="680320" y="2336872"/>
            <a:ext cx="9613863" cy="3599319"/>
          </a:xfrm>
          <a:prstGeom prst="rect">
            <a:avLst/>
          </a:prstGeom>
        </p:spPr>
        <p:txBody>
          <a:bodyPr>
            <a:normAutofit/>
          </a:bodyPr>
          <a:lstStyle/>
          <a:p>
            <a:pPr marL="0" indent="0">
              <a:buSzTx/>
              <a:buNone/>
              <a:defRPr sz="3600"/>
            </a:pPr>
            <a:r>
              <a:rPr sz="2000" dirty="0"/>
              <a:t>NEXT:</a:t>
            </a:r>
          </a:p>
          <a:p>
            <a:pPr marL="0" indent="0">
              <a:buSzTx/>
              <a:buNone/>
              <a:defRPr sz="3600"/>
            </a:pPr>
            <a:r>
              <a:rPr sz="2000" dirty="0"/>
              <a:t>Module 1, Topic 3, Part 2</a:t>
            </a:r>
          </a:p>
          <a:p>
            <a:pPr marL="0" indent="0">
              <a:buSzTx/>
              <a:buNone/>
              <a:defRPr sz="3600"/>
            </a:pPr>
            <a:r>
              <a:rPr sz="2000" dirty="0"/>
              <a:t>Resource-based practices</a:t>
            </a:r>
            <a:endParaRPr lang="es-ES" sz="2000" dirty="0"/>
          </a:p>
          <a:p>
            <a:pPr marL="0" indent="0">
              <a:buSzTx/>
              <a:buNone/>
              <a:defRPr sz="3600"/>
            </a:pPr>
            <a:endParaRPr lang="es-ES" dirty="0"/>
          </a:p>
          <a:p>
            <a:pPr marL="0" lvl="0" indent="0">
              <a:buNone/>
            </a:pPr>
            <a:r>
              <a:rPr lang="es-ES" sz="2800" b="1" dirty="0">
                <a:solidFill>
                  <a:srgbClr val="FFFF00"/>
                </a:solidFill>
                <a:effectLst/>
                <a:latin typeface="+mj-ea"/>
              </a:rPr>
              <a:t>Siguiente :</a:t>
            </a:r>
          </a:p>
          <a:p>
            <a:pPr marL="0" lvl="0" indent="0">
              <a:buNone/>
            </a:pPr>
            <a:r>
              <a:rPr lang="es-ES" sz="2800" b="1" dirty="0">
                <a:solidFill>
                  <a:srgbClr val="FFFF00"/>
                </a:solidFill>
                <a:effectLst/>
                <a:latin typeface="+mj-ea"/>
              </a:rPr>
              <a:t>Módulo 1, Tema 3, Parte 2</a:t>
            </a:r>
            <a:endParaRPr lang="es-ES" sz="2800" dirty="0">
              <a:solidFill>
                <a:srgbClr val="FFFF00"/>
              </a:solidFill>
              <a:effectLst/>
              <a:latin typeface="+mj-ea"/>
            </a:endParaRPr>
          </a:p>
          <a:p>
            <a:r>
              <a:rPr lang="es-ES" sz="2800" dirty="0">
                <a:solidFill>
                  <a:srgbClr val="FFFF00"/>
                </a:solidFill>
                <a:effectLst/>
                <a:latin typeface="+mj-ea"/>
              </a:rPr>
              <a:t>Prácticas basadas en los recursos</a:t>
            </a:r>
          </a:p>
          <a:p>
            <a:pPr marL="0" indent="0">
              <a:buSzTx/>
              <a:buNone/>
              <a:defRPr sz="3600"/>
            </a:pPr>
            <a:endParaRPr dirty="0"/>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Title 1"/>
          <p:cNvSpPr txBox="1">
            <a:spLocks noGrp="1"/>
          </p:cNvSpPr>
          <p:nvPr>
            <p:ph type="ctrTitle"/>
          </p:nvPr>
        </p:nvSpPr>
        <p:spPr>
          <a:xfrm>
            <a:off x="680322" y="2733707"/>
            <a:ext cx="8144134" cy="1373072"/>
          </a:xfrm>
          <a:prstGeom prst="rect">
            <a:avLst/>
          </a:prstGeom>
        </p:spPr>
        <p:txBody>
          <a:bodyPr/>
          <a:lstStyle>
            <a:lvl1pPr defTabSz="777240">
              <a:defRPr sz="4500"/>
            </a:lvl1pPr>
          </a:lstStyle>
          <a:p>
            <a:r>
              <a:t>MODULE 1, TOPIC 3, Part 2 Resource-based practices</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 name="Picture 3" descr="Picture 3"/>
          <p:cNvPicPr>
            <a:picLocks noChangeAspect="1"/>
          </p:cNvPicPr>
          <p:nvPr/>
        </p:nvPicPr>
        <p:blipFill>
          <a:blip r:embed="rId2"/>
          <a:stretch>
            <a:fillRect/>
          </a:stretch>
        </p:blipFill>
        <p:spPr>
          <a:xfrm>
            <a:off x="411396" y="2119310"/>
            <a:ext cx="10256605" cy="4228738"/>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A5B65E-DC03-5CB3-A501-4F28E25BA6E4}"/>
              </a:ext>
            </a:extLst>
          </p:cNvPr>
          <p:cNvSpPr>
            <a:spLocks noGrp="1"/>
          </p:cNvSpPr>
          <p:nvPr>
            <p:ph type="title"/>
          </p:nvPr>
        </p:nvSpPr>
        <p:spPr/>
        <p:txBody>
          <a:bodyPr/>
          <a:lstStyle/>
          <a:p>
            <a:endParaRPr lang="en-US"/>
          </a:p>
        </p:txBody>
      </p:sp>
      <p:sp>
        <p:nvSpPr>
          <p:cNvPr id="4" name="Cuadro de texto 1">
            <a:extLst>
              <a:ext uri="{FF2B5EF4-FFF2-40B4-BE49-F238E27FC236}">
                <a16:creationId xmlns:a16="http://schemas.microsoft.com/office/drawing/2014/main" id="{98011DBA-8DAD-36CB-DF1A-46818565B4B5}"/>
              </a:ext>
            </a:extLst>
          </p:cNvPr>
          <p:cNvSpPr txBox="1">
            <a:spLocks noGrp="1"/>
          </p:cNvSpPr>
          <p:nvPr>
            <p:ph type="body" idx="1"/>
          </p:nvPr>
        </p:nvSpPr>
        <p:spPr>
          <a:xfrm>
            <a:off x="4880797" y="2467579"/>
            <a:ext cx="2557464" cy="592065"/>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indent="0" algn="ctr">
              <a:buNone/>
            </a:pPr>
            <a:r>
              <a:rPr lang="en-US" sz="1800" b="1" kern="100" dirty="0" err="1">
                <a:solidFill>
                  <a:srgbClr val="000000"/>
                </a:solidFill>
                <a:effectLst/>
                <a:ea typeface="Aptos" panose="020B0004020202020204" pitchFamily="34" charset="0"/>
                <a:cs typeface="Times New Roman" panose="02020603050405020304" pitchFamily="18" charset="0"/>
              </a:rPr>
              <a:t>Práctica</a:t>
            </a:r>
            <a:r>
              <a:rPr lang="en-US" sz="1800" b="1" kern="100" dirty="0">
                <a:solidFill>
                  <a:srgbClr val="000000"/>
                </a:solidFill>
                <a:effectLst/>
                <a:ea typeface="Aptos" panose="020B0004020202020204" pitchFamily="34" charset="0"/>
                <a:cs typeface="Times New Roman" panose="02020603050405020304" pitchFamily="18" charset="0"/>
              </a:rPr>
              <a:t> </a:t>
            </a:r>
            <a:r>
              <a:rPr lang="en-US" sz="1800" b="1" kern="100" dirty="0" err="1">
                <a:solidFill>
                  <a:srgbClr val="000000"/>
                </a:solidFill>
                <a:effectLst/>
                <a:ea typeface="Aptos" panose="020B0004020202020204" pitchFamily="34" charset="0"/>
                <a:cs typeface="Times New Roman" panose="02020603050405020304" pitchFamily="18" charset="0"/>
              </a:rPr>
              <a:t>centrada</a:t>
            </a:r>
            <a:r>
              <a:rPr lang="en-US" sz="1800" b="1" kern="100" dirty="0">
                <a:solidFill>
                  <a:srgbClr val="000000"/>
                </a:solidFill>
                <a:effectLst/>
                <a:ea typeface="Aptos" panose="020B0004020202020204" pitchFamily="34" charset="0"/>
                <a:cs typeface="Times New Roman" panose="02020603050405020304" pitchFamily="18" charset="0"/>
              </a:rPr>
              <a:t> en la </a:t>
            </a:r>
            <a:r>
              <a:rPr lang="en-US" sz="1800" b="1" kern="100" dirty="0" err="1">
                <a:solidFill>
                  <a:srgbClr val="000000"/>
                </a:solidFill>
                <a:effectLst/>
                <a:ea typeface="Aptos" panose="020B0004020202020204" pitchFamily="34" charset="0"/>
                <a:cs typeface="Times New Roman" panose="02020603050405020304" pitchFamily="18" charset="0"/>
              </a:rPr>
              <a:t>familia</a:t>
            </a:r>
            <a:endParaRPr lang="es-ES" sz="1800" kern="100" dirty="0">
              <a:effectLst/>
              <a:ea typeface="Aptos" panose="020B0004020202020204" pitchFamily="34" charset="0"/>
              <a:cs typeface="Times New Roman" panose="02020603050405020304" pitchFamily="18" charset="0"/>
            </a:endParaRPr>
          </a:p>
        </p:txBody>
      </p:sp>
      <p:sp>
        <p:nvSpPr>
          <p:cNvPr id="5" name="Cuadro de texto 1">
            <a:extLst>
              <a:ext uri="{FF2B5EF4-FFF2-40B4-BE49-F238E27FC236}">
                <a16:creationId xmlns:a16="http://schemas.microsoft.com/office/drawing/2014/main" id="{84C1C50E-C49B-B4D5-77D6-20B1D5A2667E}"/>
              </a:ext>
            </a:extLst>
          </p:cNvPr>
          <p:cNvSpPr txBox="1">
            <a:spLocks/>
          </p:cNvSpPr>
          <p:nvPr/>
        </p:nvSpPr>
        <p:spPr>
          <a:xfrm>
            <a:off x="523875" y="4469870"/>
            <a:ext cx="2557464" cy="592065"/>
          </a:xfrm>
          <a:prstGeom prst="rect">
            <a:avLst/>
          </a:prstGeom>
          <a:solidFill>
            <a:schemeClr val="lt1"/>
          </a:solidFill>
          <a:ln w="6350">
            <a:solidFill>
              <a:prstClr val="black"/>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rot="0" spcFirstLastPara="0" vert="horz" wrap="square" lIns="91440" tIns="45720" rIns="91440" bIns="45720" numCol="1" spcCol="0" rtlCol="0" fromWordArt="0" anchor="t" anchorCtr="0" forceAA="0" compatLnSpc="1">
            <a:prstTxWarp prst="textNoShape">
              <a:avLst/>
            </a:prstTxWarp>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5pPr>
            <a:lvl6pPr marL="26778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6pPr>
            <a:lvl7pPr marL="31350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7pPr>
            <a:lvl8pPr marL="35922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8pPr>
            <a:lvl9pPr marL="40494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9pPr>
          </a:lstStyle>
          <a:p>
            <a:pPr marL="0" indent="0">
              <a:buNone/>
            </a:pP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Práctica</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basada</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en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recursos</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6" name="Cuadro de texto 1">
            <a:extLst>
              <a:ext uri="{FF2B5EF4-FFF2-40B4-BE49-F238E27FC236}">
                <a16:creationId xmlns:a16="http://schemas.microsoft.com/office/drawing/2014/main" id="{C3F883F9-22C4-3BCE-41CC-5C31A04C0D60}"/>
              </a:ext>
            </a:extLst>
          </p:cNvPr>
          <p:cNvSpPr txBox="1">
            <a:spLocks/>
          </p:cNvSpPr>
          <p:nvPr/>
        </p:nvSpPr>
        <p:spPr>
          <a:xfrm>
            <a:off x="3473053" y="4494210"/>
            <a:ext cx="2557464" cy="592065"/>
          </a:xfrm>
          <a:prstGeom prst="rect">
            <a:avLst/>
          </a:prstGeom>
          <a:solidFill>
            <a:schemeClr val="lt1"/>
          </a:solidFill>
          <a:ln w="6350">
            <a:solidFill>
              <a:prstClr val="black"/>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rot="0" spcFirstLastPara="0" vert="horz" wrap="square" lIns="91440" tIns="45720" rIns="91440" bIns="45720" numCol="1" spcCol="0" rtlCol="0" fromWordArt="0" anchor="t" anchorCtr="0" forceAA="0" compatLnSpc="1">
            <a:prstTxWarp prst="textNoShape">
              <a:avLst/>
            </a:prstTxWarp>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5pPr>
            <a:lvl6pPr marL="26778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6pPr>
            <a:lvl7pPr marL="31350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7pPr>
            <a:lvl8pPr marL="35922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8pPr>
            <a:lvl9pPr marL="40494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9pPr>
          </a:lstStyle>
          <a:p>
            <a:pPr marL="0" indent="0">
              <a:buNone/>
            </a:pP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Aprendizaje</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natural</a:t>
            </a:r>
            <a:r>
              <a:rPr lang="en-US"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Prácticas</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ambientales</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7" name="Cuadro de texto 1">
            <a:extLst>
              <a:ext uri="{FF2B5EF4-FFF2-40B4-BE49-F238E27FC236}">
                <a16:creationId xmlns:a16="http://schemas.microsoft.com/office/drawing/2014/main" id="{F6A98F8F-BB53-41A4-0627-8C687D0FE4B9}"/>
              </a:ext>
            </a:extLst>
          </p:cNvPr>
          <p:cNvSpPr txBox="1">
            <a:spLocks/>
          </p:cNvSpPr>
          <p:nvPr/>
        </p:nvSpPr>
        <p:spPr>
          <a:xfrm>
            <a:off x="6422232" y="4494210"/>
            <a:ext cx="2557464" cy="592065"/>
          </a:xfrm>
          <a:prstGeom prst="rect">
            <a:avLst/>
          </a:prstGeom>
          <a:solidFill>
            <a:schemeClr val="lt1"/>
          </a:solidFill>
          <a:ln w="6350">
            <a:solidFill>
              <a:prstClr val="black"/>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rot="0" spcFirstLastPara="0" vert="horz" wrap="square" lIns="91440" tIns="45720" rIns="91440" bIns="45720" numCol="1" spcCol="0" rtlCol="0" fromWordArt="0" anchor="t" anchorCtr="0" forceAA="0" compatLnSpc="1">
            <a:prstTxWarp prst="textNoShape">
              <a:avLst/>
            </a:prstTxWarp>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5pPr>
            <a:lvl6pPr marL="26778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6pPr>
            <a:lvl7pPr marL="31350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7pPr>
            <a:lvl8pPr marL="35922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8pPr>
            <a:lvl9pPr marL="40494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9pPr>
          </a:lstStyle>
          <a:p>
            <a:pPr marL="0" indent="0">
              <a:buNone/>
            </a:pP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Prácticas</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de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equipo</a:t>
            </a:r>
            <a:r>
              <a:rPr lang="en-US"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Cuadro de texto 1">
            <a:extLst>
              <a:ext uri="{FF2B5EF4-FFF2-40B4-BE49-F238E27FC236}">
                <a16:creationId xmlns:a16="http://schemas.microsoft.com/office/drawing/2014/main" id="{C5E3EE0D-D327-E5B3-AFCC-60979EDCC66E}"/>
              </a:ext>
            </a:extLst>
          </p:cNvPr>
          <p:cNvSpPr txBox="1">
            <a:spLocks/>
          </p:cNvSpPr>
          <p:nvPr/>
        </p:nvSpPr>
        <p:spPr>
          <a:xfrm>
            <a:off x="9237720" y="4494210"/>
            <a:ext cx="2557464" cy="592065"/>
          </a:xfrm>
          <a:prstGeom prst="rect">
            <a:avLst/>
          </a:prstGeom>
          <a:solidFill>
            <a:schemeClr val="lt1"/>
          </a:solidFill>
          <a:ln w="6350">
            <a:solidFill>
              <a:prstClr val="black"/>
            </a:solid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rot="0" spcFirstLastPara="0" vert="horz" wrap="square" lIns="91440" tIns="45720" rIns="91440" bIns="45720" numCol="1" spcCol="0" rtlCol="0" fromWordArt="0" anchor="t" anchorCtr="0" forceAA="0" compatLnSpc="1">
            <a:prstTxWarp prst="textNoShape">
              <a:avLst/>
            </a:prstTxWarp>
            <a:noAutofit/>
          </a:bodyPr>
          <a:lstStyle>
            <a:lvl1pPr marL="228600" marR="0" indent="-2286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1pPr>
            <a:lvl2pPr marL="731519" marR="0" indent="-274319"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2pPr>
            <a:lvl3pPr marL="1219200" marR="0" indent="-3048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3pPr>
            <a:lvl4pPr marL="17145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4pPr>
            <a:lvl5pPr marL="2171700" marR="0" indent="-342900"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5pPr>
            <a:lvl6pPr marL="26778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6pPr>
            <a:lvl7pPr marL="31350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7pPr>
            <a:lvl8pPr marL="35922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8pPr>
            <a:lvl9pPr marL="4049484" marR="0" indent="-391884" algn="l" defTabSz="914400" rtl="0" latinLnBrk="0">
              <a:lnSpc>
                <a:spcPct val="90000"/>
              </a:lnSpc>
              <a:spcBef>
                <a:spcPts val="1000"/>
              </a:spcBef>
              <a:spcAft>
                <a:spcPts val="0"/>
              </a:spcAft>
              <a:buClrTx/>
              <a:buSzPct val="100000"/>
              <a:buFont typeface="Arial"/>
              <a:buChar char="•"/>
              <a:tabLst/>
              <a:defRPr sz="2400" b="0" i="0" u="none" strike="noStrike" cap="none" spc="0" baseline="0">
                <a:solidFill>
                  <a:srgbClr val="FFFFFF"/>
                </a:solidFill>
                <a:uFillTx/>
                <a:latin typeface="+mj-lt"/>
                <a:ea typeface="+mj-ea"/>
                <a:cs typeface="+mj-cs"/>
                <a:sym typeface="Trebuchet MS"/>
              </a:defRPr>
            </a:lvl9pPr>
          </a:lstStyle>
          <a:p>
            <a:pPr marL="0" indent="0" algn="ctr" hangingPunct="1">
              <a:buNone/>
            </a:pP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Aprendizaje</a:t>
            </a:r>
            <a:r>
              <a:rPr lang="en-US" sz="1800"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err="1">
                <a:solidFill>
                  <a:srgbClr val="000000"/>
                </a:solidFill>
                <a:effectLst/>
                <a:latin typeface="Aptos" panose="020B0004020202020204" pitchFamily="34" charset="0"/>
                <a:ea typeface="Aptos" panose="020B0004020202020204" pitchFamily="34" charset="0"/>
                <a:cs typeface="Times New Roman" panose="02020603050405020304" pitchFamily="18" charset="0"/>
              </a:rPr>
              <a:t>adulto</a:t>
            </a:r>
            <a:r>
              <a:rPr lang="en-US" sz="1800" b="1" kern="100" dirty="0">
                <a:solidFill>
                  <a:srgbClr val="000000"/>
                </a:solidFill>
                <a:effectLst/>
                <a:latin typeface="Aptos" panose="020B0004020202020204" pitchFamily="34" charset="0"/>
                <a:ea typeface="Aptos" panose="020B0004020202020204" pitchFamily="34" charset="0"/>
                <a:cs typeface="Times New Roman" panose="02020603050405020304" pitchFamily="18" charset="0"/>
              </a:rPr>
              <a:t> </a:t>
            </a:r>
            <a:endParaRPr lang="es-E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cxnSp>
        <p:nvCxnSpPr>
          <p:cNvPr id="10" name="Conector recto 9">
            <a:extLst>
              <a:ext uri="{FF2B5EF4-FFF2-40B4-BE49-F238E27FC236}">
                <a16:creationId xmlns:a16="http://schemas.microsoft.com/office/drawing/2014/main" id="{2133074D-87F5-F98F-481F-7B0E773983E0}"/>
              </a:ext>
            </a:extLst>
          </p:cNvPr>
          <p:cNvCxnSpPr/>
          <p:nvPr/>
        </p:nvCxnSpPr>
        <p:spPr>
          <a:xfrm>
            <a:off x="1802607" y="3800475"/>
            <a:ext cx="8713845" cy="0"/>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12" name="Conector recto 11">
            <a:extLst>
              <a:ext uri="{FF2B5EF4-FFF2-40B4-BE49-F238E27FC236}">
                <a16:creationId xmlns:a16="http://schemas.microsoft.com/office/drawing/2014/main" id="{D50F77A1-EA3A-5C26-E0D6-8056902768ED}"/>
              </a:ext>
            </a:extLst>
          </p:cNvPr>
          <p:cNvCxnSpPr>
            <a:stCxn id="4" idx="2"/>
          </p:cNvCxnSpPr>
          <p:nvPr/>
        </p:nvCxnSpPr>
        <p:spPr>
          <a:xfrm>
            <a:off x="6159529" y="3059644"/>
            <a:ext cx="0" cy="712256"/>
          </a:xfrm>
          <a:prstGeom prst="line">
            <a:avLst/>
          </a:prstGeom>
          <a:noFill/>
          <a:ln w="25400" cap="flat">
            <a:solidFill>
              <a:schemeClr val="accent1"/>
            </a:solidFill>
            <a:prstDash val="solid"/>
            <a:round/>
          </a:ln>
          <a:effectLst/>
          <a:sp3d/>
        </p:spPr>
        <p:style>
          <a:lnRef idx="0">
            <a:scrgbClr r="0" g="0" b="0"/>
          </a:lnRef>
          <a:fillRef idx="0">
            <a:scrgbClr r="0" g="0" b="0"/>
          </a:fillRef>
          <a:effectRef idx="0">
            <a:scrgbClr r="0" g="0" b="0"/>
          </a:effectRef>
          <a:fontRef idx="none"/>
        </p:style>
      </p:cxnSp>
      <p:cxnSp>
        <p:nvCxnSpPr>
          <p:cNvPr id="14" name="Conector recto de flecha 13">
            <a:extLst>
              <a:ext uri="{FF2B5EF4-FFF2-40B4-BE49-F238E27FC236}">
                <a16:creationId xmlns:a16="http://schemas.microsoft.com/office/drawing/2014/main" id="{54B91D5A-6B0C-1529-802B-7379D5243802}"/>
              </a:ext>
            </a:extLst>
          </p:cNvPr>
          <p:cNvCxnSpPr>
            <a:endCxn id="5" idx="0"/>
          </p:cNvCxnSpPr>
          <p:nvPr/>
        </p:nvCxnSpPr>
        <p:spPr>
          <a:xfrm>
            <a:off x="1802607" y="3771900"/>
            <a:ext cx="0" cy="697970"/>
          </a:xfrm>
          <a:prstGeom prst="straightConnector1">
            <a:avLst/>
          </a:prstGeom>
          <a:noFill/>
          <a:ln w="25400" cap="flat">
            <a:solidFill>
              <a:schemeClr val="accent1"/>
            </a:solidFill>
            <a:prstDash val="solid"/>
            <a:round/>
            <a:tailEnd type="triangle"/>
          </a:ln>
          <a:effectLst/>
          <a:sp3d/>
        </p:spPr>
        <p:style>
          <a:lnRef idx="0">
            <a:scrgbClr r="0" g="0" b="0"/>
          </a:lnRef>
          <a:fillRef idx="0">
            <a:scrgbClr r="0" g="0" b="0"/>
          </a:fillRef>
          <a:effectRef idx="0">
            <a:scrgbClr r="0" g="0" b="0"/>
          </a:effectRef>
          <a:fontRef idx="none"/>
        </p:style>
      </p:cxnSp>
      <p:cxnSp>
        <p:nvCxnSpPr>
          <p:cNvPr id="16" name="Conector recto de flecha 15">
            <a:extLst>
              <a:ext uri="{FF2B5EF4-FFF2-40B4-BE49-F238E27FC236}">
                <a16:creationId xmlns:a16="http://schemas.microsoft.com/office/drawing/2014/main" id="{716E31E3-837B-3CF2-5F0D-BE2ADC4F2415}"/>
              </a:ext>
            </a:extLst>
          </p:cNvPr>
          <p:cNvCxnSpPr>
            <a:endCxn id="6" idx="0"/>
          </p:cNvCxnSpPr>
          <p:nvPr/>
        </p:nvCxnSpPr>
        <p:spPr>
          <a:xfrm>
            <a:off x="4751785" y="3771900"/>
            <a:ext cx="0" cy="722310"/>
          </a:xfrm>
          <a:prstGeom prst="straightConnector1">
            <a:avLst/>
          </a:prstGeom>
          <a:noFill/>
          <a:ln w="25400" cap="flat">
            <a:solidFill>
              <a:schemeClr val="accent1"/>
            </a:solidFill>
            <a:prstDash val="solid"/>
            <a:round/>
            <a:tailEnd type="triangle"/>
          </a:ln>
          <a:effectLst/>
          <a:sp3d/>
        </p:spPr>
        <p:style>
          <a:lnRef idx="0">
            <a:scrgbClr r="0" g="0" b="0"/>
          </a:lnRef>
          <a:fillRef idx="0">
            <a:scrgbClr r="0" g="0" b="0"/>
          </a:fillRef>
          <a:effectRef idx="0">
            <a:scrgbClr r="0" g="0" b="0"/>
          </a:effectRef>
          <a:fontRef idx="none"/>
        </p:style>
      </p:cxnSp>
      <p:cxnSp>
        <p:nvCxnSpPr>
          <p:cNvPr id="18" name="Conector recto de flecha 17">
            <a:extLst>
              <a:ext uri="{FF2B5EF4-FFF2-40B4-BE49-F238E27FC236}">
                <a16:creationId xmlns:a16="http://schemas.microsoft.com/office/drawing/2014/main" id="{FA0C696F-A9BE-1625-153C-888E7E840EC5}"/>
              </a:ext>
            </a:extLst>
          </p:cNvPr>
          <p:cNvCxnSpPr/>
          <p:nvPr/>
        </p:nvCxnSpPr>
        <p:spPr>
          <a:xfrm>
            <a:off x="7438261" y="3800475"/>
            <a:ext cx="0" cy="693735"/>
          </a:xfrm>
          <a:prstGeom prst="straightConnector1">
            <a:avLst/>
          </a:prstGeom>
          <a:noFill/>
          <a:ln w="25400" cap="flat">
            <a:solidFill>
              <a:schemeClr val="accent1"/>
            </a:solidFill>
            <a:prstDash val="solid"/>
            <a:round/>
            <a:tailEnd type="triangle"/>
          </a:ln>
          <a:effectLst/>
          <a:sp3d/>
        </p:spPr>
        <p:style>
          <a:lnRef idx="0">
            <a:scrgbClr r="0" g="0" b="0"/>
          </a:lnRef>
          <a:fillRef idx="0">
            <a:scrgbClr r="0" g="0" b="0"/>
          </a:fillRef>
          <a:effectRef idx="0">
            <a:scrgbClr r="0" g="0" b="0"/>
          </a:effectRef>
          <a:fontRef idx="none"/>
        </p:style>
      </p:cxnSp>
      <p:cxnSp>
        <p:nvCxnSpPr>
          <p:cNvPr id="20" name="Conector recto de flecha 19">
            <a:extLst>
              <a:ext uri="{FF2B5EF4-FFF2-40B4-BE49-F238E27FC236}">
                <a16:creationId xmlns:a16="http://schemas.microsoft.com/office/drawing/2014/main" id="{2C4ECACF-BEA5-7AD8-6003-FA35FF5523AC}"/>
              </a:ext>
            </a:extLst>
          </p:cNvPr>
          <p:cNvCxnSpPr>
            <a:endCxn id="8" idx="0"/>
          </p:cNvCxnSpPr>
          <p:nvPr/>
        </p:nvCxnSpPr>
        <p:spPr>
          <a:xfrm>
            <a:off x="10516452" y="3800475"/>
            <a:ext cx="0" cy="693735"/>
          </a:xfrm>
          <a:prstGeom prst="straightConnector1">
            <a:avLst/>
          </a:prstGeom>
          <a:noFill/>
          <a:ln w="25400" cap="flat">
            <a:solidFill>
              <a:schemeClr val="accent1"/>
            </a:solidFill>
            <a:prstDash val="solid"/>
            <a:round/>
            <a:tailEnd type="triangle"/>
          </a:ln>
          <a:effectLst/>
          <a:sp3d/>
        </p:spPr>
        <p:style>
          <a:lnRef idx="0">
            <a:scrgbClr r="0" g="0" b="0"/>
          </a:lnRef>
          <a:fillRef idx="0">
            <a:scrgbClr r="0" g="0" b="0"/>
          </a:fillRef>
          <a:effectRef idx="0">
            <a:scrgbClr r="0" g="0" b="0"/>
          </a:effectRef>
          <a:fontRef idx="none"/>
        </p:style>
      </p:cxnSp>
      <p:sp>
        <p:nvSpPr>
          <p:cNvPr id="25" name="Forma libre 24">
            <a:extLst>
              <a:ext uri="{FF2B5EF4-FFF2-40B4-BE49-F238E27FC236}">
                <a16:creationId xmlns:a16="http://schemas.microsoft.com/office/drawing/2014/main" id="{36E1E195-0C8B-28BC-1CCC-16E378C0A8FA}"/>
              </a:ext>
            </a:extLst>
          </p:cNvPr>
          <p:cNvSpPr/>
          <p:nvPr/>
        </p:nvSpPr>
        <p:spPr>
          <a:xfrm>
            <a:off x="214313" y="4000500"/>
            <a:ext cx="3128962" cy="1671638"/>
          </a:xfrm>
          <a:custGeom>
            <a:avLst/>
            <a:gdLst>
              <a:gd name="connsiteX0" fmla="*/ 85725 w 3128962"/>
              <a:gd name="connsiteY0" fmla="*/ 285750 h 1671638"/>
              <a:gd name="connsiteX1" fmla="*/ 42862 w 3128962"/>
              <a:gd name="connsiteY1" fmla="*/ 442913 h 1671638"/>
              <a:gd name="connsiteX2" fmla="*/ 14287 w 3128962"/>
              <a:gd name="connsiteY2" fmla="*/ 600075 h 1671638"/>
              <a:gd name="connsiteX3" fmla="*/ 0 w 3128962"/>
              <a:gd name="connsiteY3" fmla="*/ 1171575 h 1671638"/>
              <a:gd name="connsiteX4" fmla="*/ 28575 w 3128962"/>
              <a:gd name="connsiteY4" fmla="*/ 1400175 h 1671638"/>
              <a:gd name="connsiteX5" fmla="*/ 57150 w 3128962"/>
              <a:gd name="connsiteY5" fmla="*/ 1443038 h 1671638"/>
              <a:gd name="connsiteX6" fmla="*/ 142875 w 3128962"/>
              <a:gd name="connsiteY6" fmla="*/ 1471613 h 1671638"/>
              <a:gd name="connsiteX7" fmla="*/ 242887 w 3128962"/>
              <a:gd name="connsiteY7" fmla="*/ 1500188 h 1671638"/>
              <a:gd name="connsiteX8" fmla="*/ 285750 w 3128962"/>
              <a:gd name="connsiteY8" fmla="*/ 1514475 h 1671638"/>
              <a:gd name="connsiteX9" fmla="*/ 457200 w 3128962"/>
              <a:gd name="connsiteY9" fmla="*/ 1543050 h 1671638"/>
              <a:gd name="connsiteX10" fmla="*/ 628650 w 3128962"/>
              <a:gd name="connsiteY10" fmla="*/ 1571625 h 1671638"/>
              <a:gd name="connsiteX11" fmla="*/ 742950 w 3128962"/>
              <a:gd name="connsiteY11" fmla="*/ 1585913 h 1671638"/>
              <a:gd name="connsiteX12" fmla="*/ 1028700 w 3128962"/>
              <a:gd name="connsiteY12" fmla="*/ 1628775 h 1671638"/>
              <a:gd name="connsiteX13" fmla="*/ 1743075 w 3128962"/>
              <a:gd name="connsiteY13" fmla="*/ 1657350 h 1671638"/>
              <a:gd name="connsiteX14" fmla="*/ 2328862 w 3128962"/>
              <a:gd name="connsiteY14" fmla="*/ 1671638 h 1671638"/>
              <a:gd name="connsiteX15" fmla="*/ 2586037 w 3128962"/>
              <a:gd name="connsiteY15" fmla="*/ 1657350 h 1671638"/>
              <a:gd name="connsiteX16" fmla="*/ 2786062 w 3128962"/>
              <a:gd name="connsiteY16" fmla="*/ 1628775 h 1671638"/>
              <a:gd name="connsiteX17" fmla="*/ 2886075 w 3128962"/>
              <a:gd name="connsiteY17" fmla="*/ 1600200 h 1671638"/>
              <a:gd name="connsiteX18" fmla="*/ 2928937 w 3128962"/>
              <a:gd name="connsiteY18" fmla="*/ 1571625 h 1671638"/>
              <a:gd name="connsiteX19" fmla="*/ 3000375 w 3128962"/>
              <a:gd name="connsiteY19" fmla="*/ 1485900 h 1671638"/>
              <a:gd name="connsiteX20" fmla="*/ 3057525 w 3128962"/>
              <a:gd name="connsiteY20" fmla="*/ 1400175 h 1671638"/>
              <a:gd name="connsiteX21" fmla="*/ 3086100 w 3128962"/>
              <a:gd name="connsiteY21" fmla="*/ 1100138 h 1671638"/>
              <a:gd name="connsiteX22" fmla="*/ 3114675 w 3128962"/>
              <a:gd name="connsiteY22" fmla="*/ 900113 h 1671638"/>
              <a:gd name="connsiteX23" fmla="*/ 3128962 w 3128962"/>
              <a:gd name="connsiteY23" fmla="*/ 742950 h 1671638"/>
              <a:gd name="connsiteX24" fmla="*/ 3086100 w 3128962"/>
              <a:gd name="connsiteY24" fmla="*/ 400050 h 1671638"/>
              <a:gd name="connsiteX25" fmla="*/ 3071812 w 3128962"/>
              <a:gd name="connsiteY25" fmla="*/ 357188 h 1671638"/>
              <a:gd name="connsiteX26" fmla="*/ 3043237 w 3128962"/>
              <a:gd name="connsiteY26" fmla="*/ 314325 h 1671638"/>
              <a:gd name="connsiteX27" fmla="*/ 3000375 w 3128962"/>
              <a:gd name="connsiteY27" fmla="*/ 300038 h 1671638"/>
              <a:gd name="connsiteX28" fmla="*/ 2957512 w 3128962"/>
              <a:gd name="connsiteY28" fmla="*/ 271463 h 1671638"/>
              <a:gd name="connsiteX29" fmla="*/ 2857500 w 3128962"/>
              <a:gd name="connsiteY29" fmla="*/ 242888 h 1671638"/>
              <a:gd name="connsiteX30" fmla="*/ 2657475 w 3128962"/>
              <a:gd name="connsiteY30" fmla="*/ 214313 h 1671638"/>
              <a:gd name="connsiteX31" fmla="*/ 2557462 w 3128962"/>
              <a:gd name="connsiteY31" fmla="*/ 200025 h 1671638"/>
              <a:gd name="connsiteX32" fmla="*/ 2500312 w 3128962"/>
              <a:gd name="connsiteY32" fmla="*/ 185738 h 1671638"/>
              <a:gd name="connsiteX33" fmla="*/ 2357437 w 3128962"/>
              <a:gd name="connsiteY33" fmla="*/ 157163 h 1671638"/>
              <a:gd name="connsiteX34" fmla="*/ 2228850 w 3128962"/>
              <a:gd name="connsiteY34" fmla="*/ 128588 h 1671638"/>
              <a:gd name="connsiteX35" fmla="*/ 2143125 w 3128962"/>
              <a:gd name="connsiteY35" fmla="*/ 114300 h 1671638"/>
              <a:gd name="connsiteX36" fmla="*/ 2085975 w 3128962"/>
              <a:gd name="connsiteY36" fmla="*/ 100013 h 1671638"/>
              <a:gd name="connsiteX37" fmla="*/ 1971675 w 3128962"/>
              <a:gd name="connsiteY37" fmla="*/ 85725 h 1671638"/>
              <a:gd name="connsiteX38" fmla="*/ 1885950 w 3128962"/>
              <a:gd name="connsiteY38" fmla="*/ 71438 h 1671638"/>
              <a:gd name="connsiteX39" fmla="*/ 1428750 w 3128962"/>
              <a:gd name="connsiteY39" fmla="*/ 28575 h 1671638"/>
              <a:gd name="connsiteX40" fmla="*/ 1157287 w 3128962"/>
              <a:gd name="connsiteY40" fmla="*/ 0 h 1671638"/>
              <a:gd name="connsiteX41" fmla="*/ 471487 w 3128962"/>
              <a:gd name="connsiteY41" fmla="*/ 28575 h 1671638"/>
              <a:gd name="connsiteX42" fmla="*/ 285750 w 3128962"/>
              <a:gd name="connsiteY42" fmla="*/ 57150 h 1671638"/>
              <a:gd name="connsiteX43" fmla="*/ 200025 w 3128962"/>
              <a:gd name="connsiteY43" fmla="*/ 85725 h 1671638"/>
              <a:gd name="connsiteX44" fmla="*/ 157162 w 3128962"/>
              <a:gd name="connsiteY44" fmla="*/ 114300 h 1671638"/>
              <a:gd name="connsiteX45" fmla="*/ 114300 w 3128962"/>
              <a:gd name="connsiteY45" fmla="*/ 128588 h 1671638"/>
              <a:gd name="connsiteX46" fmla="*/ 42862 w 3128962"/>
              <a:gd name="connsiteY46" fmla="*/ 214313 h 1671638"/>
              <a:gd name="connsiteX47" fmla="*/ 28575 w 3128962"/>
              <a:gd name="connsiteY47" fmla="*/ 257175 h 1671638"/>
              <a:gd name="connsiteX48" fmla="*/ 14287 w 3128962"/>
              <a:gd name="connsiteY48" fmla="*/ 485775 h 1671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128962" h="1671638">
                <a:moveTo>
                  <a:pt x="85725" y="285750"/>
                </a:moveTo>
                <a:cubicBezTo>
                  <a:pt x="71799" y="334490"/>
                  <a:pt x="54208" y="391858"/>
                  <a:pt x="42862" y="442913"/>
                </a:cubicBezTo>
                <a:cubicBezTo>
                  <a:pt x="29553" y="502804"/>
                  <a:pt x="24624" y="538058"/>
                  <a:pt x="14287" y="600075"/>
                </a:cubicBezTo>
                <a:cubicBezTo>
                  <a:pt x="9525" y="790575"/>
                  <a:pt x="0" y="981015"/>
                  <a:pt x="0" y="1171575"/>
                </a:cubicBezTo>
                <a:cubicBezTo>
                  <a:pt x="0" y="1188211"/>
                  <a:pt x="5828" y="1347099"/>
                  <a:pt x="28575" y="1400175"/>
                </a:cubicBezTo>
                <a:cubicBezTo>
                  <a:pt x="35339" y="1415958"/>
                  <a:pt x="42589" y="1433937"/>
                  <a:pt x="57150" y="1443038"/>
                </a:cubicBezTo>
                <a:cubicBezTo>
                  <a:pt x="82692" y="1459002"/>
                  <a:pt x="114300" y="1462088"/>
                  <a:pt x="142875" y="1471613"/>
                </a:cubicBezTo>
                <a:cubicBezTo>
                  <a:pt x="245626" y="1505863"/>
                  <a:pt x="117329" y="1464314"/>
                  <a:pt x="242887" y="1500188"/>
                </a:cubicBezTo>
                <a:cubicBezTo>
                  <a:pt x="257368" y="1504325"/>
                  <a:pt x="271139" y="1510822"/>
                  <a:pt x="285750" y="1514475"/>
                </a:cubicBezTo>
                <a:cubicBezTo>
                  <a:pt x="348122" y="1530068"/>
                  <a:pt x="391513" y="1532678"/>
                  <a:pt x="457200" y="1543050"/>
                </a:cubicBezTo>
                <a:cubicBezTo>
                  <a:pt x="514429" y="1552086"/>
                  <a:pt x="571159" y="1564438"/>
                  <a:pt x="628650" y="1571625"/>
                </a:cubicBezTo>
                <a:cubicBezTo>
                  <a:pt x="666750" y="1576388"/>
                  <a:pt x="705076" y="1579601"/>
                  <a:pt x="742950" y="1585913"/>
                </a:cubicBezTo>
                <a:cubicBezTo>
                  <a:pt x="923472" y="1616000"/>
                  <a:pt x="589489" y="1608810"/>
                  <a:pt x="1028700" y="1628775"/>
                </a:cubicBezTo>
                <a:lnTo>
                  <a:pt x="1743075" y="1657350"/>
                </a:lnTo>
                <a:lnTo>
                  <a:pt x="2328862" y="1671638"/>
                </a:lnTo>
                <a:lnTo>
                  <a:pt x="2586037" y="1657350"/>
                </a:lnTo>
                <a:cubicBezTo>
                  <a:pt x="2670299" y="1651108"/>
                  <a:pt x="2710886" y="1645481"/>
                  <a:pt x="2786062" y="1628775"/>
                </a:cubicBezTo>
                <a:cubicBezTo>
                  <a:pt x="2802547" y="1625112"/>
                  <a:pt x="2866979" y="1609748"/>
                  <a:pt x="2886075" y="1600200"/>
                </a:cubicBezTo>
                <a:cubicBezTo>
                  <a:pt x="2901433" y="1592521"/>
                  <a:pt x="2914650" y="1581150"/>
                  <a:pt x="2928937" y="1571625"/>
                </a:cubicBezTo>
                <a:cubicBezTo>
                  <a:pt x="3031050" y="1418457"/>
                  <a:pt x="2872025" y="1650921"/>
                  <a:pt x="3000375" y="1485900"/>
                </a:cubicBezTo>
                <a:cubicBezTo>
                  <a:pt x="3021460" y="1458791"/>
                  <a:pt x="3057525" y="1400175"/>
                  <a:pt x="3057525" y="1400175"/>
                </a:cubicBezTo>
                <a:cubicBezTo>
                  <a:pt x="3095417" y="1248603"/>
                  <a:pt x="3054406" y="1427643"/>
                  <a:pt x="3086100" y="1100138"/>
                </a:cubicBezTo>
                <a:cubicBezTo>
                  <a:pt x="3092588" y="1033099"/>
                  <a:pt x="3108577" y="967188"/>
                  <a:pt x="3114675" y="900113"/>
                </a:cubicBezTo>
                <a:lnTo>
                  <a:pt x="3128962" y="742950"/>
                </a:lnTo>
                <a:cubicBezTo>
                  <a:pt x="3112501" y="578339"/>
                  <a:pt x="3120717" y="521210"/>
                  <a:pt x="3086100" y="400050"/>
                </a:cubicBezTo>
                <a:cubicBezTo>
                  <a:pt x="3081963" y="385569"/>
                  <a:pt x="3078547" y="370658"/>
                  <a:pt x="3071812" y="357188"/>
                </a:cubicBezTo>
                <a:cubicBezTo>
                  <a:pt x="3064133" y="341829"/>
                  <a:pt x="3056646" y="325052"/>
                  <a:pt x="3043237" y="314325"/>
                </a:cubicBezTo>
                <a:cubicBezTo>
                  <a:pt x="3031477" y="304917"/>
                  <a:pt x="3014662" y="304800"/>
                  <a:pt x="3000375" y="300038"/>
                </a:cubicBezTo>
                <a:cubicBezTo>
                  <a:pt x="2986087" y="290513"/>
                  <a:pt x="2972871" y="279142"/>
                  <a:pt x="2957512" y="271463"/>
                </a:cubicBezTo>
                <a:cubicBezTo>
                  <a:pt x="2940522" y="262968"/>
                  <a:pt x="2871239" y="245178"/>
                  <a:pt x="2857500" y="242888"/>
                </a:cubicBezTo>
                <a:cubicBezTo>
                  <a:pt x="2791064" y="231816"/>
                  <a:pt x="2724150" y="223838"/>
                  <a:pt x="2657475" y="214313"/>
                </a:cubicBezTo>
                <a:cubicBezTo>
                  <a:pt x="2624137" y="209550"/>
                  <a:pt x="2590133" y="208192"/>
                  <a:pt x="2557462" y="200025"/>
                </a:cubicBezTo>
                <a:cubicBezTo>
                  <a:pt x="2538412" y="195263"/>
                  <a:pt x="2519512" y="189852"/>
                  <a:pt x="2500312" y="185738"/>
                </a:cubicBezTo>
                <a:cubicBezTo>
                  <a:pt x="2452822" y="175562"/>
                  <a:pt x="2404555" y="168943"/>
                  <a:pt x="2357437" y="157163"/>
                </a:cubicBezTo>
                <a:cubicBezTo>
                  <a:pt x="2296275" y="141872"/>
                  <a:pt x="2295369" y="140682"/>
                  <a:pt x="2228850" y="128588"/>
                </a:cubicBezTo>
                <a:cubicBezTo>
                  <a:pt x="2200348" y="123406"/>
                  <a:pt x="2171532" y="119981"/>
                  <a:pt x="2143125" y="114300"/>
                </a:cubicBezTo>
                <a:cubicBezTo>
                  <a:pt x="2123870" y="110449"/>
                  <a:pt x="2105344" y="103241"/>
                  <a:pt x="2085975" y="100013"/>
                </a:cubicBezTo>
                <a:cubicBezTo>
                  <a:pt x="2048101" y="93701"/>
                  <a:pt x="2009686" y="91155"/>
                  <a:pt x="1971675" y="85725"/>
                </a:cubicBezTo>
                <a:cubicBezTo>
                  <a:pt x="1942997" y="81628"/>
                  <a:pt x="1914742" y="74637"/>
                  <a:pt x="1885950" y="71438"/>
                </a:cubicBezTo>
                <a:cubicBezTo>
                  <a:pt x="1752070" y="56563"/>
                  <a:pt x="1571545" y="42175"/>
                  <a:pt x="1428750" y="28575"/>
                </a:cubicBezTo>
                <a:cubicBezTo>
                  <a:pt x="1298644" y="16184"/>
                  <a:pt x="1283273" y="13999"/>
                  <a:pt x="1157287" y="0"/>
                </a:cubicBezTo>
                <a:cubicBezTo>
                  <a:pt x="821956" y="9315"/>
                  <a:pt x="734837" y="2240"/>
                  <a:pt x="471487" y="28575"/>
                </a:cubicBezTo>
                <a:cubicBezTo>
                  <a:pt x="425755" y="33148"/>
                  <a:pt x="336232" y="43382"/>
                  <a:pt x="285750" y="57150"/>
                </a:cubicBezTo>
                <a:cubicBezTo>
                  <a:pt x="256691" y="65075"/>
                  <a:pt x="200025" y="85725"/>
                  <a:pt x="200025" y="85725"/>
                </a:cubicBezTo>
                <a:cubicBezTo>
                  <a:pt x="185737" y="95250"/>
                  <a:pt x="172521" y="106621"/>
                  <a:pt x="157162" y="114300"/>
                </a:cubicBezTo>
                <a:cubicBezTo>
                  <a:pt x="143692" y="121035"/>
                  <a:pt x="126831" y="120234"/>
                  <a:pt x="114300" y="128588"/>
                </a:cubicBezTo>
                <a:cubicBezTo>
                  <a:pt x="81295" y="150591"/>
                  <a:pt x="63948" y="182683"/>
                  <a:pt x="42862" y="214313"/>
                </a:cubicBezTo>
                <a:cubicBezTo>
                  <a:pt x="38100" y="228600"/>
                  <a:pt x="30443" y="242231"/>
                  <a:pt x="28575" y="257175"/>
                </a:cubicBezTo>
                <a:cubicBezTo>
                  <a:pt x="13191" y="380246"/>
                  <a:pt x="14287" y="398514"/>
                  <a:pt x="14287" y="485775"/>
                </a:cubicBezTo>
              </a:path>
            </a:pathLst>
          </a:custGeom>
          <a:noFill/>
          <a:ln w="25400" cap="flat">
            <a:solidFill>
              <a:schemeClr val="accent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Tree>
    <p:extLst>
      <p:ext uri="{BB962C8B-B14F-4D97-AF65-F5344CB8AC3E}">
        <p14:creationId xmlns:p14="http://schemas.microsoft.com/office/powerpoint/2010/main" val="3844881246"/>
      </p:ext>
    </p:extLst>
  </p:cSld>
  <p:clrMapOvr>
    <a:masterClrMapping/>
  </p:clrMapOvr>
  <p:transition spd="med"/>
</p:sld>
</file>

<file path=ppt/theme/theme1.xml><?xml version="1.0" encoding="utf-8"?>
<a:theme xmlns:a="http://schemas.openxmlformats.org/drawingml/2006/main" name="Berlin">
  <a:themeElements>
    <a:clrScheme name="Berlin">
      <a:dk1>
        <a:srgbClr val="000000"/>
      </a:dk1>
      <a:lt1>
        <a:srgbClr val="FFFFFF"/>
      </a:lt1>
      <a:dk2>
        <a:srgbClr val="A7A7A7"/>
      </a:dk2>
      <a:lt2>
        <a:srgbClr val="535353"/>
      </a:lt2>
      <a:accent1>
        <a:srgbClr val="F09415"/>
      </a:accent1>
      <a:accent2>
        <a:srgbClr val="C1B56B"/>
      </a:accent2>
      <a:accent3>
        <a:srgbClr val="4BAF73"/>
      </a:accent3>
      <a:accent4>
        <a:srgbClr val="5AA6C0"/>
      </a:accent4>
      <a:accent5>
        <a:srgbClr val="D17DF9"/>
      </a:accent5>
      <a:accent6>
        <a:srgbClr val="FA7E5C"/>
      </a:accent6>
      <a:hlink>
        <a:srgbClr val="0000FF"/>
      </a:hlink>
      <a:folHlink>
        <a:srgbClr val="FF00FF"/>
      </a:folHlink>
    </a:clrScheme>
    <a:fontScheme name="Berlin">
      <a:majorFont>
        <a:latin typeface="Trebuchet MS"/>
        <a:ea typeface="Trebuchet MS"/>
        <a:cs typeface="Trebuchet MS"/>
      </a:majorFont>
      <a:minorFont>
        <a:latin typeface="Helvetica"/>
        <a:ea typeface="Helvetica"/>
        <a:cs typeface="Helvetica"/>
      </a:minorFont>
    </a:fontScheme>
    <a:fmtScheme name="Berli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erlin">
  <a:themeElements>
    <a:clrScheme name="Berlin">
      <a:dk1>
        <a:srgbClr val="000000"/>
      </a:dk1>
      <a:lt1>
        <a:srgbClr val="FFFFFF"/>
      </a:lt1>
      <a:dk2>
        <a:srgbClr val="A7A7A7"/>
      </a:dk2>
      <a:lt2>
        <a:srgbClr val="535353"/>
      </a:lt2>
      <a:accent1>
        <a:srgbClr val="F09415"/>
      </a:accent1>
      <a:accent2>
        <a:srgbClr val="C1B56B"/>
      </a:accent2>
      <a:accent3>
        <a:srgbClr val="4BAF73"/>
      </a:accent3>
      <a:accent4>
        <a:srgbClr val="5AA6C0"/>
      </a:accent4>
      <a:accent5>
        <a:srgbClr val="D17DF9"/>
      </a:accent5>
      <a:accent6>
        <a:srgbClr val="FA7E5C"/>
      </a:accent6>
      <a:hlink>
        <a:srgbClr val="0000FF"/>
      </a:hlink>
      <a:folHlink>
        <a:srgbClr val="FF00FF"/>
      </a:folHlink>
    </a:clrScheme>
    <a:fontScheme name="Berlin">
      <a:majorFont>
        <a:latin typeface="Trebuchet MS"/>
        <a:ea typeface="Trebuchet MS"/>
        <a:cs typeface="Trebuchet MS"/>
      </a:majorFont>
      <a:minorFont>
        <a:latin typeface="Helvetica"/>
        <a:ea typeface="Helvetica"/>
        <a:cs typeface="Helvetica"/>
      </a:minorFont>
    </a:fontScheme>
    <a:fmtScheme name="Berlin">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308</TotalTime>
  <Words>2432</Words>
  <Application>Microsoft Macintosh PowerPoint</Application>
  <PresentationFormat>Panorámica</PresentationFormat>
  <Paragraphs>203</Paragraphs>
  <Slides>41</Slides>
  <Notes>1</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41</vt:i4>
      </vt:variant>
    </vt:vector>
  </HeadingPairs>
  <TitlesOfParts>
    <vt:vector size="47" baseType="lpstr">
      <vt:lpstr>Aptos</vt:lpstr>
      <vt:lpstr>Arial</vt:lpstr>
      <vt:lpstr>Symbol</vt:lpstr>
      <vt:lpstr>Times New Roman</vt:lpstr>
      <vt:lpstr>Trebuchet MS</vt:lpstr>
      <vt:lpstr>Berlin</vt:lpstr>
      <vt:lpstr>   MODULE 1, TOPIC 3, Part 1 Evidence-Based Practices: INTRODUCTION  Módulo 1, Tema 3, Parte 1 Prácticas basadas en la evidencia  </vt:lpstr>
      <vt:lpstr>Evidence-based practices in ECI P r Prácticas basadas en pruebas en ECI Prácticas basadas en pruebas en ECI </vt:lpstr>
      <vt:lpstr>Why evidence-based practices?  ¿Por qué prácticas basadas en evidencia?? </vt:lpstr>
      <vt:lpstr>What are evidence-based practices? ¿ Qué son las prácticas basadas en la evidencia?  </vt:lpstr>
      <vt:lpstr>What are family-oriented practices? ¿Qué son las prácticas orientadas a la familia? a la familia. </vt:lpstr>
      <vt:lpstr>Presentación de PowerPoint</vt:lpstr>
      <vt:lpstr>MODULE 1, TOPIC 3, Part 2 Resource-based practices</vt:lpstr>
      <vt:lpstr>Presentación de PowerPoint</vt:lpstr>
      <vt:lpstr>Presentación de PowerPoint</vt:lpstr>
      <vt:lpstr>Resource-based practices Prácticas basadas en los recursos</vt:lpstr>
      <vt:lpstr>What are formal supports?  ¿Qué son los apoyos formales?</vt:lpstr>
      <vt:lpstr>What are informal supports?  ¿Qué son los apoyos informales?</vt:lpstr>
      <vt:lpstr>How does the ECI practitioner implement evidence-based practices?  ¿Cómo aplica el profesional de ECI las prácticas basadas en la evidencia?</vt:lpstr>
      <vt:lpstr>Presentación de PowerPoint</vt:lpstr>
      <vt:lpstr>MODULE 1, TOPIC 3, Part 3 Natural learning environments MÓDULO 1, TEMA 3, Parte 3 Entornos naturales de aprendizaje</vt:lpstr>
      <vt:lpstr>Presentación de PowerPoint</vt:lpstr>
      <vt:lpstr>Natural learning environments</vt:lpstr>
      <vt:lpstr>Settings for daily activities</vt:lpstr>
      <vt:lpstr>Settings for daily activities</vt:lpstr>
      <vt:lpstr>Learning based on the child's interest</vt:lpstr>
      <vt:lpstr>Learning based on the child's interest</vt:lpstr>
      <vt:lpstr>Responsiveness of parents/caregivers</vt:lpstr>
      <vt:lpstr>Researches</vt:lpstr>
      <vt:lpstr>Presentación de PowerPoint</vt:lpstr>
      <vt:lpstr>MODULE 1, TOPIC 3, Part 4 Team practices</vt:lpstr>
      <vt:lpstr>Presentación de PowerPoint</vt:lpstr>
      <vt:lpstr>Presentación de PowerPoint</vt:lpstr>
      <vt:lpstr>Team practices Prácticas en equipo</vt:lpstr>
      <vt:lpstr>A multidisciplinary approach Un enfoque multidisciplinar</vt:lpstr>
      <vt:lpstr>An interdisciplinary approach Un enfoque interdisciplinar</vt:lpstr>
      <vt:lpstr>A transdisciplinary approach Un enfoque transdisciplinar</vt:lpstr>
      <vt:lpstr>Primary Service Provider</vt:lpstr>
      <vt:lpstr>Proveedor principal de servicios</vt:lpstr>
      <vt:lpstr>Primary Service Provider Proveedor principal de servicios</vt:lpstr>
      <vt:lpstr>Presentación de PowerPoint</vt:lpstr>
      <vt:lpstr>MODULE 1, TOPIC 3, Section 5 Learning Styles of Adults &amp; Summary MÓDULO 1, TEMA 3, Sección 5 Estilos de aprendizaje de los adultos &amp; Resumen</vt:lpstr>
      <vt:lpstr>Presentación de PowerPoint</vt:lpstr>
      <vt:lpstr>Presentación de PowerPoint</vt:lpstr>
      <vt:lpstr>How do people learn?  ¿Cómo aprende la gente?</vt:lpstr>
      <vt:lpstr>Teaching adults-coaching Enseñanza de adultos-coaching</vt:lpstr>
      <vt:lpstr>What does coaching look like?  ¿Cómo es el coaching?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 TOPIC 3, Part 1 Evidence-Based Practices: INTRODUCTION</dc:title>
  <cp:lastModifiedBy>luis miguel villar angulo</cp:lastModifiedBy>
  <cp:revision>14</cp:revision>
  <dcterms:modified xsi:type="dcterms:W3CDTF">2024-01-24T23:19:53Z</dcterms:modified>
</cp:coreProperties>
</file>